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7" r:id="rId2"/>
    <p:sldId id="319" r:id="rId3"/>
    <p:sldId id="283" r:id="rId4"/>
    <p:sldId id="358" r:id="rId5"/>
    <p:sldId id="359" r:id="rId6"/>
    <p:sldId id="360" r:id="rId7"/>
    <p:sldId id="357" r:id="rId8"/>
    <p:sldId id="300"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6" r:id="rId22"/>
    <p:sldId id="317" r:id="rId23"/>
    <p:sldId id="365" r:id="rId24"/>
    <p:sldId id="366" r:id="rId25"/>
    <p:sldId id="367" r:id="rId26"/>
    <p:sldId id="368" r:id="rId27"/>
    <p:sldId id="318" r:id="rId28"/>
    <p:sldId id="361" r:id="rId29"/>
    <p:sldId id="362" r:id="rId30"/>
    <p:sldId id="363" r:id="rId31"/>
    <p:sldId id="364" r:id="rId32"/>
    <p:sldId id="320" r:id="rId33"/>
    <p:sldId id="321" r:id="rId34"/>
    <p:sldId id="322" r:id="rId35"/>
    <p:sldId id="323" r:id="rId36"/>
    <p:sldId id="325" r:id="rId37"/>
    <p:sldId id="324" r:id="rId38"/>
    <p:sldId id="326" r:id="rId39"/>
    <p:sldId id="327" r:id="rId40"/>
    <p:sldId id="328" r:id="rId41"/>
    <p:sldId id="329" r:id="rId42"/>
    <p:sldId id="330" r:id="rId43"/>
    <p:sldId id="331" r:id="rId44"/>
    <p:sldId id="332" r:id="rId45"/>
    <p:sldId id="333" r:id="rId46"/>
    <p:sldId id="355" r:id="rId47"/>
    <p:sldId id="334" r:id="rId48"/>
    <p:sldId id="335" r:id="rId49"/>
    <p:sldId id="336" r:id="rId50"/>
    <p:sldId id="337" r:id="rId51"/>
    <p:sldId id="338" r:id="rId52"/>
    <p:sldId id="349" r:id="rId53"/>
    <p:sldId id="350" r:id="rId54"/>
    <p:sldId id="351" r:id="rId55"/>
    <p:sldId id="352" r:id="rId56"/>
    <p:sldId id="353" r:id="rId57"/>
    <p:sldId id="356" r:id="rId58"/>
    <p:sldId id="339" r:id="rId59"/>
    <p:sldId id="340" r:id="rId60"/>
    <p:sldId id="341" r:id="rId61"/>
    <p:sldId id="343" r:id="rId62"/>
    <p:sldId id="344" r:id="rId63"/>
    <p:sldId id="345" r:id="rId64"/>
    <p:sldId id="301" r:id="rId6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שער" id="{16F16C8E-9F7A-494D-A6C7-4427D8367C67}">
          <p14:sldIdLst>
            <p14:sldId id="257"/>
          </p14:sldIdLst>
        </p14:section>
        <p14:section name="הקדמה" id="{48ECD3E9-FCAE-4355-98A3-274735CEE95D}">
          <p14:sldIdLst>
            <p14:sldId id="319"/>
          </p14:sldIdLst>
        </p14:section>
        <p14:section name="ההתקנה עצמה" id="{4000C513-3555-46EA-912C-34C9FFD5020E}">
          <p14:sldIdLst>
            <p14:sldId id="283"/>
            <p14:sldId id="358"/>
            <p14:sldId id="359"/>
            <p14:sldId id="360"/>
            <p14:sldId id="357"/>
            <p14:sldId id="300"/>
            <p14:sldId id="303"/>
            <p14:sldId id="304"/>
            <p14:sldId id="305"/>
            <p14:sldId id="306"/>
            <p14:sldId id="307"/>
            <p14:sldId id="308"/>
            <p14:sldId id="309"/>
            <p14:sldId id="310"/>
            <p14:sldId id="311"/>
            <p14:sldId id="312"/>
            <p14:sldId id="313"/>
            <p14:sldId id="314"/>
            <p14:sldId id="316"/>
            <p14:sldId id="317"/>
            <p14:sldId id="365"/>
            <p14:sldId id="366"/>
            <p14:sldId id="367"/>
            <p14:sldId id="368"/>
            <p14:sldId id="318"/>
            <p14:sldId id="361"/>
            <p14:sldId id="362"/>
            <p14:sldId id="363"/>
            <p14:sldId id="364"/>
          </p14:sldIdLst>
        </p14:section>
        <p14:section name="התאמת LyX לעבודה בעברית" id="{2C4ED281-4143-4571-8ABD-FD3C2A0B7260}">
          <p14:sldIdLst>
            <p14:sldId id="320"/>
            <p14:sldId id="321"/>
            <p14:sldId id="322"/>
            <p14:sldId id="323"/>
            <p14:sldId id="325"/>
            <p14:sldId id="324"/>
            <p14:sldId id="326"/>
            <p14:sldId id="327"/>
            <p14:sldId id="328"/>
            <p14:sldId id="329"/>
            <p14:sldId id="330"/>
            <p14:sldId id="331"/>
            <p14:sldId id="332"/>
            <p14:sldId id="333"/>
            <p14:sldId id="355"/>
            <p14:sldId id="334"/>
            <p14:sldId id="335"/>
            <p14:sldId id="336"/>
            <p14:sldId id="337"/>
            <p14:sldId id="338"/>
            <p14:sldId id="349"/>
            <p14:sldId id="350"/>
            <p14:sldId id="351"/>
            <p14:sldId id="352"/>
            <p14:sldId id="353"/>
            <p14:sldId id="356"/>
            <p14:sldId id="339"/>
          </p14:sldIdLst>
        </p14:section>
        <p14:section name="התאמות נוספות" id="{2B9A737E-5319-4CA5-8280-486D441A746E}">
          <p14:sldIdLst>
            <p14:sldId id="340"/>
            <p14:sldId id="341"/>
            <p14:sldId id="343"/>
            <p14:sldId id="344"/>
            <p14:sldId id="345"/>
          </p14:sldIdLst>
        </p14:section>
        <p14:section name="מקורות" id="{DCEFD354-75EF-4384-9ABF-74EC935A3296}">
          <p14:sldIdLst>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8E0000"/>
    <a:srgbClr val="084149"/>
    <a:srgbClr val="CBC6C5"/>
    <a:srgbClr val="118191"/>
    <a:srgbClr val="FFFF66"/>
    <a:srgbClr val="FFCC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5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3DF76-6EE9-40DD-B690-2248E59FD7B4}"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EE362-B581-4229-BEE0-F8DE95E906EC}" type="slidenum">
              <a:rPr lang="en-US" smtClean="0"/>
              <a:t>‹#›</a:t>
            </a:fld>
            <a:endParaRPr lang="en-US"/>
          </a:p>
        </p:txBody>
      </p:sp>
    </p:spTree>
    <p:extLst>
      <p:ext uri="{BB962C8B-B14F-4D97-AF65-F5344CB8AC3E}">
        <p14:creationId xmlns:p14="http://schemas.microsoft.com/office/powerpoint/2010/main" val="362914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69EE362-B581-4229-BEE0-F8DE95E906EC}" type="slidenum">
              <a:rPr lang="en-US" smtClean="0"/>
              <a:t>18</a:t>
            </a:fld>
            <a:endParaRPr lang="en-US"/>
          </a:p>
        </p:txBody>
      </p:sp>
    </p:spTree>
    <p:extLst>
      <p:ext uri="{BB962C8B-B14F-4D97-AF65-F5344CB8AC3E}">
        <p14:creationId xmlns:p14="http://schemas.microsoft.com/office/powerpoint/2010/main" val="122640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EE362-B581-4229-BEE0-F8DE95E906EC}" type="slidenum">
              <a:rPr lang="en-US" smtClean="0"/>
              <a:t>27</a:t>
            </a:fld>
            <a:endParaRPr lang="en-US"/>
          </a:p>
        </p:txBody>
      </p:sp>
    </p:spTree>
    <p:extLst>
      <p:ext uri="{BB962C8B-B14F-4D97-AF65-F5344CB8AC3E}">
        <p14:creationId xmlns:p14="http://schemas.microsoft.com/office/powerpoint/2010/main" val="306257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B147-4CA9-8FFF-3040-B95A060932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164F2227-1675-1658-CF6D-4E7287788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41132DC5-5713-0BBE-007B-8424703FA267}"/>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055023C9-38CB-FC87-FE61-781FE9CA668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77DFDCE-8209-E298-91B4-B62F31C4C64C}"/>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5884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56C1-06E2-BC7F-3A5E-3D1BB0ACCA4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A6ABCC5-E061-ED5C-889B-6794957F9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91F110D-4192-CB1C-41A1-5F9508596448}"/>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016A9AC9-779F-7E5D-C442-07A4AB978DD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305A565-4DD4-53F3-ABF6-42C0873FFD4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5332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A9C74-C364-B616-7322-50DD29EE66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496E073-1FE4-DF38-FA5A-F4B853114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0F37DB-29FF-B6B6-3E67-0CB69779C688}"/>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A2D4540B-AFEE-921B-0D97-268362DE300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968C9A1-8A10-A0B1-22BD-E95D2689E8E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69825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C6CD-67E4-ED1A-F769-4305F828B61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4540FCD-079C-E137-31CE-93CEA8555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853859E-0892-E869-3DE1-CEB780149AFF}"/>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BE2FCE72-BBD2-E67F-2AEC-54BB5E951DD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AEFFA7A-8773-30F8-7890-50C21006661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72008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02D1-8940-64F0-AE18-459FB60C51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7135EF8-CA2F-B3A9-D059-500474DB2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4B721F-C23B-38C8-2358-77AAABD1A139}"/>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E327FED4-9A1A-160A-FE1D-7E3DC09D6DF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D34174-B449-9270-31C1-B6E64E72FDA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79915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0D9A-746C-B2F0-FD46-058D5AF5285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C8B9F3D-62FA-B50F-85F4-83C932ED9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35A46DA-1CBA-3338-3FEA-84F6D24E0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8456F91-5675-435F-8B5E-5C9072720D74}"/>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6" name="Footer Placeholder 5">
            <a:extLst>
              <a:ext uri="{FF2B5EF4-FFF2-40B4-BE49-F238E27FC236}">
                <a16:creationId xmlns:a16="http://schemas.microsoft.com/office/drawing/2014/main" id="{F0D54AE0-214A-E5E9-0F33-2B47962D67A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494B5C7-44EB-A42F-3C16-3D4E0D87BF40}"/>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02846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9C34-9A91-6A6A-F12C-09D5AD7A25F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D86C04A-6EAC-0040-7F87-FE7DD54E9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91B28-A6FF-D501-055A-0DC9738E2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E219C85-55BE-498E-F9D0-37F646A6B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E10844-6C76-0458-A088-7C10F1CC4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2246C7EC-D724-316E-6C38-F16085F5420B}"/>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8" name="Footer Placeholder 7">
            <a:extLst>
              <a:ext uri="{FF2B5EF4-FFF2-40B4-BE49-F238E27FC236}">
                <a16:creationId xmlns:a16="http://schemas.microsoft.com/office/drawing/2014/main" id="{F5C546EE-5454-EA91-2301-461738442D0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C7D6C98-4818-4473-8812-814809C49196}"/>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028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13C5-7457-5281-92DF-EA682F25395D}"/>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508A3FE-B7F8-F410-A6C5-CBA8D7D1DC57}"/>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4" name="Footer Placeholder 3">
            <a:extLst>
              <a:ext uri="{FF2B5EF4-FFF2-40B4-BE49-F238E27FC236}">
                <a16:creationId xmlns:a16="http://schemas.microsoft.com/office/drawing/2014/main" id="{3A04D0B8-E8D4-55F3-E5F2-4A767EFA3DE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4329DFB-42BA-448F-66D4-F5946F20D9B5}"/>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97836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38D1B-2069-6EF4-804F-82A9A1C1383A}"/>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3" name="Footer Placeholder 2">
            <a:extLst>
              <a:ext uri="{FF2B5EF4-FFF2-40B4-BE49-F238E27FC236}">
                <a16:creationId xmlns:a16="http://schemas.microsoft.com/office/drawing/2014/main" id="{4F4F7BA2-F5A1-F75B-BA48-959BF1AEDD5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4788536-655A-74F8-B1C5-9E5F9EBF65B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80006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40EB-FC4C-6507-ABD1-A0C7470644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B72C256-4605-7755-49B8-562E8E534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803154E-640A-681A-8995-28DE81DB4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91482-28D7-FF09-B574-21A18027D730}"/>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6" name="Footer Placeholder 5">
            <a:extLst>
              <a:ext uri="{FF2B5EF4-FFF2-40B4-BE49-F238E27FC236}">
                <a16:creationId xmlns:a16="http://schemas.microsoft.com/office/drawing/2014/main" id="{6A3E9DCA-B961-0FF0-B4AE-DEC002DF0E7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D87E21D-698F-181D-ED61-7C70DAFC3381}"/>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78879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8DDA-88F8-0A54-2E93-6A3BC6134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90CE2AC-AD54-84B4-B63F-259107FB9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827A12C6-8C21-7F0C-7C0F-7F06E5FF9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64CA5-7073-7AAD-5B3E-EE58FCC2A27C}"/>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6" name="Footer Placeholder 5">
            <a:extLst>
              <a:ext uri="{FF2B5EF4-FFF2-40B4-BE49-F238E27FC236}">
                <a16:creationId xmlns:a16="http://schemas.microsoft.com/office/drawing/2014/main" id="{6C1037CC-ECA3-3127-6664-659709AE994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D248FF3-CFBA-1E3C-30B4-74F38467F1C7}"/>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96814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0ACA0-1260-1DE9-038A-B1F7204DC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3D38D27-CA23-0D07-CE12-E368253675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F9BFBF9-349D-2061-5851-CC999173D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9BF88EE2-0082-A300-C682-1A2B33274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C607B2A1-31DC-B5E9-655D-CE7A53AB9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0F47F-CE65-44CD-BC11-238142476D3B}" type="slidenum">
              <a:rPr lang="he-IL" smtClean="0"/>
              <a:t>‹#›</a:t>
            </a:fld>
            <a:endParaRPr lang="he-IL"/>
          </a:p>
        </p:txBody>
      </p:sp>
    </p:spTree>
    <p:extLst>
      <p:ext uri="{BB962C8B-B14F-4D97-AF65-F5344CB8AC3E}">
        <p14:creationId xmlns:p14="http://schemas.microsoft.com/office/powerpoint/2010/main" val="142848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yx.srayaa.com/" TargetMode="External"/><Relationship Id="rId2" Type="http://schemas.openxmlformats.org/officeDocument/2006/relationships/hyperlink" Target="https://srayaa.wixsite.com/math/various"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slide" Target="slide59.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hyperlink" Target="https://mkali56.wixsite.com/madlyx"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lyx.org/Download#toc3"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8211-DB32-1D5A-620F-3DC8E1FDC38A}"/>
              </a:ext>
            </a:extLst>
          </p:cNvPr>
          <p:cNvSpPr txBox="1"/>
          <p:nvPr/>
        </p:nvSpPr>
        <p:spPr>
          <a:xfrm>
            <a:off x="3568557" y="1859340"/>
            <a:ext cx="5054885" cy="1569660"/>
          </a:xfrm>
          <a:prstGeom prst="rect">
            <a:avLst/>
          </a:prstGeom>
          <a:noFill/>
        </p:spPr>
        <p:txBody>
          <a:bodyPr wrap="square" rtlCol="1">
            <a:spAutoFit/>
          </a:bodyPr>
          <a:lstStyle/>
          <a:p>
            <a:pPr algn="ctr" rtl="1"/>
            <a:r>
              <a:rPr lang="he-IL" sz="4800" dirty="0">
                <a:solidFill>
                  <a:srgbClr val="084149"/>
                </a:solidFill>
                <a:latin typeface="Suez One" panose="00000500000000000000" pitchFamily="2" charset="-79"/>
                <a:cs typeface="Suez One" panose="00000500000000000000" pitchFamily="2" charset="-79"/>
              </a:rPr>
              <a:t>התקנת </a:t>
            </a:r>
            <a:r>
              <a:rPr lang="en-US" sz="4800" dirty="0">
                <a:solidFill>
                  <a:srgbClr val="084149"/>
                </a:solidFill>
                <a:latin typeface="Suez One" panose="00000500000000000000" pitchFamily="2" charset="-79"/>
                <a:cs typeface="Suez One" panose="00000500000000000000" pitchFamily="2" charset="-79"/>
              </a:rPr>
              <a:t>LyX</a:t>
            </a:r>
            <a:endParaRPr lang="he-IL" sz="4800" dirty="0">
              <a:solidFill>
                <a:srgbClr val="084149"/>
              </a:solidFill>
              <a:latin typeface="Suez One" panose="00000500000000000000" pitchFamily="2" charset="-79"/>
              <a:cs typeface="Suez One" panose="00000500000000000000" pitchFamily="2" charset="-79"/>
            </a:endParaRPr>
          </a:p>
          <a:p>
            <a:pPr algn="ctr" rtl="1"/>
            <a:r>
              <a:rPr lang="he-IL" sz="4800" dirty="0">
                <a:solidFill>
                  <a:srgbClr val="084149"/>
                </a:solidFill>
                <a:latin typeface="Suez One" panose="00000500000000000000" pitchFamily="2" charset="-79"/>
                <a:cs typeface="Suez One" panose="00000500000000000000" pitchFamily="2" charset="-79"/>
              </a:rPr>
              <a:t>על </a:t>
            </a:r>
            <a:r>
              <a:rPr lang="en-US" sz="4800" dirty="0">
                <a:solidFill>
                  <a:srgbClr val="084149"/>
                </a:solidFill>
                <a:latin typeface="Suez One" panose="00000500000000000000" pitchFamily="2" charset="-79"/>
                <a:cs typeface="Suez One" panose="00000500000000000000" pitchFamily="2" charset="-79"/>
              </a:rPr>
              <a:t>Windows</a:t>
            </a:r>
            <a:endParaRPr lang="he-IL" sz="4800" dirty="0">
              <a:solidFill>
                <a:srgbClr val="084149"/>
              </a:solidFill>
              <a:latin typeface="Suez One" panose="00000500000000000000" pitchFamily="2" charset="-79"/>
              <a:cs typeface="Suez One" panose="00000500000000000000" pitchFamily="2" charset="-79"/>
            </a:endParaRPr>
          </a:p>
        </p:txBody>
      </p:sp>
      <p:sp>
        <p:nvSpPr>
          <p:cNvPr id="4" name="TextBox 3">
            <a:extLst>
              <a:ext uri="{FF2B5EF4-FFF2-40B4-BE49-F238E27FC236}">
                <a16:creationId xmlns:a16="http://schemas.microsoft.com/office/drawing/2014/main" id="{AFCC42D4-EA17-5F77-6B86-008B51D39758}"/>
              </a:ext>
            </a:extLst>
          </p:cNvPr>
          <p:cNvSpPr txBox="1"/>
          <p:nvPr/>
        </p:nvSpPr>
        <p:spPr>
          <a:xfrm>
            <a:off x="5147351" y="3429000"/>
            <a:ext cx="1897295" cy="461665"/>
          </a:xfrm>
          <a:prstGeom prst="rect">
            <a:avLst/>
          </a:prstGeom>
          <a:noFill/>
        </p:spPr>
        <p:txBody>
          <a:bodyPr wrap="square" rtlCol="1">
            <a:spAutoFit/>
          </a:bodyPr>
          <a:lstStyle/>
          <a:p>
            <a:pPr algn="ctr" rtl="1"/>
            <a:r>
              <a:rPr lang="he-IL" sz="2400" dirty="0">
                <a:solidFill>
                  <a:srgbClr val="084149"/>
                </a:solidFill>
                <a:latin typeface="Suez One" panose="00000500000000000000" pitchFamily="2" charset="-79"/>
                <a:cs typeface="Suez One" panose="00000500000000000000" pitchFamily="2" charset="-79"/>
              </a:rPr>
              <a:t>שריה אנסבכר</a:t>
            </a:r>
          </a:p>
        </p:txBody>
      </p:sp>
      <p:sp>
        <p:nvSpPr>
          <p:cNvPr id="5" name="TextBox 4">
            <a:extLst>
              <a:ext uri="{FF2B5EF4-FFF2-40B4-BE49-F238E27FC236}">
                <a16:creationId xmlns:a16="http://schemas.microsoft.com/office/drawing/2014/main" id="{A1D36DAA-E49F-101A-05A0-D76017687CE3}"/>
              </a:ext>
            </a:extLst>
          </p:cNvPr>
          <p:cNvSpPr txBox="1"/>
          <p:nvPr/>
        </p:nvSpPr>
        <p:spPr>
          <a:xfrm>
            <a:off x="3614984" y="5460325"/>
            <a:ext cx="4962027" cy="1304203"/>
          </a:xfrm>
          <a:prstGeom prst="rect">
            <a:avLst/>
          </a:prstGeom>
          <a:noFill/>
        </p:spPr>
        <p:txBody>
          <a:bodyPr wrap="square" rtlCol="1">
            <a:spAutoFit/>
          </a:bodyPr>
          <a:lstStyle/>
          <a:p>
            <a:pPr algn="ctr" rtl="1">
              <a:lnSpc>
                <a:spcPct val="150000"/>
              </a:lnSpc>
            </a:pPr>
            <a:r>
              <a:rPr lang="he-IL" dirty="0">
                <a:solidFill>
                  <a:srgbClr val="084149"/>
                </a:solidFill>
                <a:latin typeface="Suez One" panose="00000500000000000000" pitchFamily="2" charset="-79"/>
                <a:cs typeface="Suez One" panose="00000500000000000000" pitchFamily="2" charset="-79"/>
              </a:rPr>
              <a:t>מדריך זה הוא חלק מסדרת מדריכים המופיעה באתר:</a:t>
            </a:r>
            <a:endParaRPr lang="en-US" dirty="0">
              <a:solidFill>
                <a:srgbClr val="084149"/>
              </a:solidFill>
              <a:latin typeface="Suez One" panose="00000500000000000000" pitchFamily="2" charset="-79"/>
              <a:cs typeface="Suez One" panose="00000500000000000000" pitchFamily="2" charset="-79"/>
            </a:endParaRPr>
          </a:p>
          <a:p>
            <a:pPr algn="ctr" rtl="1">
              <a:lnSpc>
                <a:spcPct val="150000"/>
              </a:lnSpc>
            </a:pPr>
            <a:r>
              <a:rPr lang="he-IL" dirty="0">
                <a:solidFill>
                  <a:srgbClr val="084149"/>
                </a:solidFill>
                <a:latin typeface="Suez One" panose="00000500000000000000" pitchFamily="2" charset="-79"/>
                <a:cs typeface="Suez One" panose="00000500000000000000" pitchFamily="2" charset="-79"/>
              </a:rPr>
              <a:t>עִבְלִיקְס - </a:t>
            </a:r>
            <a:r>
              <a:rPr lang="en-US" dirty="0">
                <a:solidFill>
                  <a:srgbClr val="084149"/>
                </a:solidFill>
                <a:latin typeface="Suez One" panose="00000500000000000000" pitchFamily="2" charset="-79"/>
                <a:cs typeface="Suez One" panose="00000500000000000000" pitchFamily="2" charset="-79"/>
              </a:rPr>
              <a:t>LyX</a:t>
            </a:r>
            <a:r>
              <a:rPr lang="he-IL" dirty="0">
                <a:solidFill>
                  <a:srgbClr val="084149"/>
                </a:solidFill>
                <a:latin typeface="Suez One" panose="00000500000000000000" pitchFamily="2" charset="-79"/>
                <a:cs typeface="Suez One" panose="00000500000000000000" pitchFamily="2" charset="-79"/>
              </a:rPr>
              <a:t> בעברית</a:t>
            </a:r>
          </a:p>
          <a:p>
            <a:pPr algn="ctr" rtl="1">
              <a:lnSpc>
                <a:spcPct val="150000"/>
              </a:lnSpc>
            </a:pPr>
            <a:r>
              <a:rPr lang="en-US" dirty="0">
                <a:solidFill>
                  <a:srgbClr val="084149"/>
                </a:solidFill>
                <a:latin typeface="Suez One" panose="00000500000000000000" pitchFamily="2" charset="-79"/>
                <a:cs typeface="Suez One" panose="00000500000000000000" pitchFamily="2" charset="-79"/>
                <a:hlinkClick r:id="rId2"/>
              </a:rPr>
              <a:t>https://</a:t>
            </a:r>
            <a:r>
              <a:rPr lang="en-US" dirty="0">
                <a:solidFill>
                  <a:srgbClr val="084149"/>
                </a:solidFill>
                <a:latin typeface="Suez One" panose="00000500000000000000" pitchFamily="2" charset="-79"/>
                <a:cs typeface="Suez One" panose="00000500000000000000" pitchFamily="2" charset="-79"/>
                <a:hlinkClick r:id="rId3"/>
              </a:rPr>
              <a:t>lyx.srayaa.com</a:t>
            </a:r>
            <a:endParaRPr lang="he-IL" dirty="0">
              <a:solidFill>
                <a:srgbClr val="084149"/>
              </a:solidFill>
              <a:latin typeface="Suez One" panose="00000500000000000000" pitchFamily="2" charset="-79"/>
              <a:cs typeface="Suez One" panose="00000500000000000000" pitchFamily="2" charset="-79"/>
            </a:endParaRPr>
          </a:p>
        </p:txBody>
      </p:sp>
    </p:spTree>
    <p:extLst>
      <p:ext uri="{BB962C8B-B14F-4D97-AF65-F5344CB8AC3E}">
        <p14:creationId xmlns:p14="http://schemas.microsoft.com/office/powerpoint/2010/main" val="143371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50329C-D8D1-110D-AE97-A247DB85221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70D14B-CB14-7EF6-77AE-D60D9D003F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5BABB0B9-46AD-4F2C-C0F2-3CC993EFE95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Run anyway</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89F23FF6-0863-88C7-FF83-F78971FE354A}"/>
              </a:ext>
            </a:extLst>
          </p:cNvPr>
          <p:cNvGrpSpPr/>
          <p:nvPr/>
        </p:nvGrpSpPr>
        <p:grpSpPr>
          <a:xfrm>
            <a:off x="2125038" y="1661994"/>
            <a:ext cx="7931650" cy="5214136"/>
            <a:chOff x="2125038" y="1661994"/>
            <a:chExt cx="7931650" cy="5214136"/>
          </a:xfrm>
        </p:grpSpPr>
        <p:pic>
          <p:nvPicPr>
            <p:cNvPr id="11" name="Picture 10">
              <a:extLst>
                <a:ext uri="{FF2B5EF4-FFF2-40B4-BE49-F238E27FC236}">
                  <a16:creationId xmlns:a16="http://schemas.microsoft.com/office/drawing/2014/main" id="{7F46AEB4-3A12-3599-6295-198E3801221D}"/>
                </a:ext>
              </a:extLst>
            </p:cNvPr>
            <p:cNvPicPr>
              <a:picLocks noChangeAspect="1"/>
            </p:cNvPicPr>
            <p:nvPr/>
          </p:nvPicPr>
          <p:blipFill>
            <a:blip r:embed="rId2"/>
            <a:srcRect l="16574" t="5093" r="18370" b="18877"/>
            <a:stretch/>
          </p:blipFill>
          <p:spPr>
            <a:xfrm>
              <a:off x="2125038" y="1661994"/>
              <a:ext cx="7931650" cy="5214136"/>
            </a:xfrm>
            <a:prstGeom prst="rect">
              <a:avLst/>
            </a:prstGeom>
          </p:spPr>
        </p:pic>
        <p:sp>
          <p:nvSpPr>
            <p:cNvPr id="13" name="Rectangle 12">
              <a:extLst>
                <a:ext uri="{FF2B5EF4-FFF2-40B4-BE49-F238E27FC236}">
                  <a16:creationId xmlns:a16="http://schemas.microsoft.com/office/drawing/2014/main" id="{DF2FF40C-1EAD-EE49-63C7-6055E62ED207}"/>
                </a:ext>
              </a:extLst>
            </p:cNvPr>
            <p:cNvSpPr/>
            <p:nvPr/>
          </p:nvSpPr>
          <p:spPr>
            <a:xfrm>
              <a:off x="6302491" y="6135243"/>
              <a:ext cx="1105893" cy="3965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0B20315F-3610-9253-0183-732F216DBEDA}"/>
                </a:ext>
              </a:extLst>
            </p:cNvPr>
            <p:cNvSpPr/>
            <p:nvPr/>
          </p:nvSpPr>
          <p:spPr>
            <a:xfrm>
              <a:off x="5268625" y="610442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56821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CCAD646-6A14-65FD-C2DC-9E10497AF71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9BB8E68-0201-3D58-1795-088C7265A6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5CF296D-C8A4-DAA9-6895-FE06683FF5D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נתחיל את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F2107AE8-E187-C59C-EF68-48C5C0C5A15D}"/>
              </a:ext>
            </a:extLst>
          </p:cNvPr>
          <p:cNvGrpSpPr/>
          <p:nvPr/>
        </p:nvGrpSpPr>
        <p:grpSpPr>
          <a:xfrm>
            <a:off x="2125039" y="1661995"/>
            <a:ext cx="7931650" cy="5196005"/>
            <a:chOff x="2125039" y="1661995"/>
            <a:chExt cx="7931650" cy="5196005"/>
          </a:xfrm>
        </p:grpSpPr>
        <p:pic>
          <p:nvPicPr>
            <p:cNvPr id="7" name="Picture 6">
              <a:extLst>
                <a:ext uri="{FF2B5EF4-FFF2-40B4-BE49-F238E27FC236}">
                  <a16:creationId xmlns:a16="http://schemas.microsoft.com/office/drawing/2014/main" id="{BDA3B9B1-C116-2D63-032F-638E9EDAFDF7}"/>
                </a:ext>
              </a:extLst>
            </p:cNvPr>
            <p:cNvPicPr>
              <a:picLocks noChangeAspect="1"/>
            </p:cNvPicPr>
            <p:nvPr/>
          </p:nvPicPr>
          <p:blipFill>
            <a:blip r:embed="rId2"/>
            <a:srcRect l="16596" t="5102" r="18347" b="19132"/>
            <a:stretch/>
          </p:blipFill>
          <p:spPr>
            <a:xfrm>
              <a:off x="2125039" y="1661995"/>
              <a:ext cx="7931650" cy="5196005"/>
            </a:xfrm>
            <a:prstGeom prst="rect">
              <a:avLst/>
            </a:prstGeom>
          </p:spPr>
        </p:pic>
        <p:sp>
          <p:nvSpPr>
            <p:cNvPr id="8" name="Rectangle 7">
              <a:extLst>
                <a:ext uri="{FF2B5EF4-FFF2-40B4-BE49-F238E27FC236}">
                  <a16:creationId xmlns:a16="http://schemas.microsoft.com/office/drawing/2014/main" id="{3F41000C-A63C-3C68-3BF8-2430CC9E897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31247E0-49B1-6214-F3F2-B9B01AB7B7BA}"/>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413867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3EB3B32-3D3C-DF51-09EA-D141D0BB936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E9FAE9E-6DE8-F217-8614-EB9ABE9B14E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39B4529-64E8-A4ED-6CF8-78FA34E94FF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נסכים לתנאי הרישיון ע"י לחיצה על "</a:t>
            </a:r>
            <a:r>
              <a:rPr lang="en-US" sz="2400" dirty="0">
                <a:solidFill>
                  <a:srgbClr val="084149"/>
                </a:solidFill>
                <a:latin typeface="Heebo" pitchFamily="2" charset="-79"/>
                <a:cs typeface="Heebo" pitchFamily="2" charset="-79"/>
              </a:rPr>
              <a:t>I Agree</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3AF2BB77-4BED-E27F-65E1-E5E255D1785A}"/>
              </a:ext>
            </a:extLst>
          </p:cNvPr>
          <p:cNvGrpSpPr/>
          <p:nvPr/>
        </p:nvGrpSpPr>
        <p:grpSpPr>
          <a:xfrm>
            <a:off x="2115879" y="1661994"/>
            <a:ext cx="7931651" cy="5216583"/>
            <a:chOff x="2115879" y="1661994"/>
            <a:chExt cx="7931651" cy="5216583"/>
          </a:xfrm>
        </p:grpSpPr>
        <p:pic>
          <p:nvPicPr>
            <p:cNvPr id="2" name="Picture 1">
              <a:extLst>
                <a:ext uri="{FF2B5EF4-FFF2-40B4-BE49-F238E27FC236}">
                  <a16:creationId xmlns:a16="http://schemas.microsoft.com/office/drawing/2014/main" id="{429A91C8-6BAD-367B-0E9B-E8E12076D006}"/>
                </a:ext>
              </a:extLst>
            </p:cNvPr>
            <p:cNvPicPr>
              <a:picLocks noChangeAspect="1"/>
            </p:cNvPicPr>
            <p:nvPr/>
          </p:nvPicPr>
          <p:blipFill>
            <a:blip r:embed="rId2"/>
            <a:srcRect l="16547" t="5090" r="18396" b="18844"/>
            <a:stretch/>
          </p:blipFill>
          <p:spPr>
            <a:xfrm>
              <a:off x="2115879" y="1661994"/>
              <a:ext cx="7931651" cy="5216583"/>
            </a:xfrm>
            <a:prstGeom prst="rect">
              <a:avLst/>
            </a:prstGeom>
          </p:spPr>
        </p:pic>
        <p:sp>
          <p:nvSpPr>
            <p:cNvPr id="8" name="Rectangle 7">
              <a:extLst>
                <a:ext uri="{FF2B5EF4-FFF2-40B4-BE49-F238E27FC236}">
                  <a16:creationId xmlns:a16="http://schemas.microsoft.com/office/drawing/2014/main" id="{F61CC301-611D-EC41-9743-D42F998BA172}"/>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BCBC922D-8A71-80A3-6476-FADACBCE66F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06918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B4F85F6-7DA2-DC8B-70DC-76F1C5AA79E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A77292-A1F1-63C4-9558-5286C84C5BD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365176E-ED38-82EB-F36B-FFFC563C279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נתקין את התוכנה עבור כלל המשתמשים במחשב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 - כי למה לא?</a:t>
            </a:r>
          </a:p>
        </p:txBody>
      </p:sp>
      <p:grpSp>
        <p:nvGrpSpPr>
          <p:cNvPr id="7" name="Group 6">
            <a:extLst>
              <a:ext uri="{FF2B5EF4-FFF2-40B4-BE49-F238E27FC236}">
                <a16:creationId xmlns:a16="http://schemas.microsoft.com/office/drawing/2014/main" id="{80DB76CE-EECC-4460-B728-52D1F4864E5C}"/>
              </a:ext>
            </a:extLst>
          </p:cNvPr>
          <p:cNvGrpSpPr/>
          <p:nvPr/>
        </p:nvGrpSpPr>
        <p:grpSpPr>
          <a:xfrm>
            <a:off x="2119540" y="1661994"/>
            <a:ext cx="7927990" cy="5216584"/>
            <a:chOff x="2119540" y="1661994"/>
            <a:chExt cx="7927990" cy="5216584"/>
          </a:xfrm>
        </p:grpSpPr>
        <p:pic>
          <p:nvPicPr>
            <p:cNvPr id="6" name="Picture 5">
              <a:extLst>
                <a:ext uri="{FF2B5EF4-FFF2-40B4-BE49-F238E27FC236}">
                  <a16:creationId xmlns:a16="http://schemas.microsoft.com/office/drawing/2014/main" id="{0F231224-2517-A51C-1F1F-7D38FBC223C6}"/>
                </a:ext>
              </a:extLst>
            </p:cNvPr>
            <p:cNvPicPr>
              <a:picLocks noChangeAspect="1"/>
            </p:cNvPicPr>
            <p:nvPr/>
          </p:nvPicPr>
          <p:blipFill>
            <a:blip r:embed="rId2"/>
            <a:srcRect l="16543" t="5004" r="18431" b="18930"/>
            <a:stretch/>
          </p:blipFill>
          <p:spPr>
            <a:xfrm>
              <a:off x="2119540" y="1661994"/>
              <a:ext cx="7927990" cy="5216584"/>
            </a:xfrm>
            <a:prstGeom prst="rect">
              <a:avLst/>
            </a:prstGeom>
          </p:spPr>
        </p:pic>
        <p:sp>
          <p:nvSpPr>
            <p:cNvPr id="8" name="Rectangle 7">
              <a:extLst>
                <a:ext uri="{FF2B5EF4-FFF2-40B4-BE49-F238E27FC236}">
                  <a16:creationId xmlns:a16="http://schemas.microsoft.com/office/drawing/2014/main" id="{C136BDDB-C58B-40EC-0275-99D08F3904E7}"/>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DBE048D-41CC-A570-12A9-ED90E08E4BE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73254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2F18B54-7A52-CD07-951D-AE608D1657C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3DC4A8B-3B89-61C5-02F6-3ECA6C1981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94C7FF8-CC6B-29A4-48AA-016028C22AF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המיקום של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DD560A37-18D9-42D8-8878-8FAE4232EDD4}"/>
              </a:ext>
            </a:extLst>
          </p:cNvPr>
          <p:cNvGrpSpPr/>
          <p:nvPr/>
        </p:nvGrpSpPr>
        <p:grpSpPr>
          <a:xfrm>
            <a:off x="2119540" y="1661993"/>
            <a:ext cx="7927990" cy="5216585"/>
            <a:chOff x="2119540" y="1661993"/>
            <a:chExt cx="7927990" cy="5216585"/>
          </a:xfrm>
        </p:grpSpPr>
        <p:pic>
          <p:nvPicPr>
            <p:cNvPr id="3" name="Picture 2">
              <a:extLst>
                <a:ext uri="{FF2B5EF4-FFF2-40B4-BE49-F238E27FC236}">
                  <a16:creationId xmlns:a16="http://schemas.microsoft.com/office/drawing/2014/main" id="{59D9121C-BA90-D6E2-F297-015863723CDD}"/>
                </a:ext>
              </a:extLst>
            </p:cNvPr>
            <p:cNvPicPr>
              <a:picLocks noChangeAspect="1"/>
            </p:cNvPicPr>
            <p:nvPr/>
          </p:nvPicPr>
          <p:blipFill>
            <a:blip r:embed="rId2"/>
            <a:srcRect l="16600" t="5010" r="18374"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620E2014-B59A-A9D3-127C-8616937F36B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6A402ECD-33E0-80B8-33B9-679D44BC34CF}"/>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61375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4CBE22E-EF2A-B8CA-002A-5162CEA15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99666D0-573C-21D1-DAB4-602AFEFC624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67B4653-A9FD-6A36-A901-F13A4946F8A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נגלול ונסמן את השפות שבהן נרצה לכתוב...</a:t>
            </a:r>
          </a:p>
        </p:txBody>
      </p:sp>
      <p:grpSp>
        <p:nvGrpSpPr>
          <p:cNvPr id="8" name="Group 7">
            <a:extLst>
              <a:ext uri="{FF2B5EF4-FFF2-40B4-BE49-F238E27FC236}">
                <a16:creationId xmlns:a16="http://schemas.microsoft.com/office/drawing/2014/main" id="{BB986A16-2749-07B5-F671-FEE2191452AA}"/>
              </a:ext>
            </a:extLst>
          </p:cNvPr>
          <p:cNvGrpSpPr/>
          <p:nvPr/>
        </p:nvGrpSpPr>
        <p:grpSpPr>
          <a:xfrm>
            <a:off x="2119540" y="1661993"/>
            <a:ext cx="7927990" cy="5216585"/>
            <a:chOff x="2119540" y="1661993"/>
            <a:chExt cx="7927990" cy="5216585"/>
          </a:xfrm>
        </p:grpSpPr>
        <p:pic>
          <p:nvPicPr>
            <p:cNvPr id="2" name="Picture 1">
              <a:extLst>
                <a:ext uri="{FF2B5EF4-FFF2-40B4-BE49-F238E27FC236}">
                  <a16:creationId xmlns:a16="http://schemas.microsoft.com/office/drawing/2014/main" id="{E9201BE9-9B57-9F48-A51B-983DCC0C408B}"/>
                </a:ext>
              </a:extLst>
            </p:cNvPr>
            <p:cNvPicPr>
              <a:picLocks noChangeAspect="1"/>
            </p:cNvPicPr>
            <p:nvPr/>
          </p:nvPicPr>
          <p:blipFill>
            <a:blip r:embed="rId2"/>
            <a:srcRect l="16615" t="5010" r="18359"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C5FC44F3-E6D4-7C07-F8E3-F95E1A37BD50}"/>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BD933674-BDBC-A3ED-C1E4-4FB2FC8594A6}"/>
                </a:ext>
              </a:extLst>
            </p:cNvPr>
            <p:cNvSpPr/>
            <p:nvPr/>
          </p:nvSpPr>
          <p:spPr>
            <a:xfrm flipH="1">
              <a:off x="6972063" y="4270285"/>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3461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11A7E55-C7C3-FBA2-61C2-ED773DC7B5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A6C467-2083-907F-3B00-B7459B08336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3E0DDDBA-CE4C-7CAE-86B5-88F791D7189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71278FDA-9DAC-94EE-2D76-4826CCE8F067}"/>
              </a:ext>
            </a:extLst>
          </p:cNvPr>
          <p:cNvGrpSpPr/>
          <p:nvPr/>
        </p:nvGrpSpPr>
        <p:grpSpPr>
          <a:xfrm>
            <a:off x="2119539" y="1661993"/>
            <a:ext cx="7927991" cy="5216585"/>
            <a:chOff x="2119539" y="1661993"/>
            <a:chExt cx="7927991" cy="5216585"/>
          </a:xfrm>
        </p:grpSpPr>
        <p:pic>
          <p:nvPicPr>
            <p:cNvPr id="3" name="Picture 2">
              <a:extLst>
                <a:ext uri="{FF2B5EF4-FFF2-40B4-BE49-F238E27FC236}">
                  <a16:creationId xmlns:a16="http://schemas.microsoft.com/office/drawing/2014/main" id="{7913D728-200D-0011-93BC-9439791B0666}"/>
                </a:ext>
              </a:extLst>
            </p:cNvPr>
            <p:cNvPicPr>
              <a:picLocks noChangeAspect="1"/>
            </p:cNvPicPr>
            <p:nvPr/>
          </p:nvPicPr>
          <p:blipFill>
            <a:blip r:embed="rId2"/>
            <a:srcRect l="16639" t="4934" r="18335" b="19000"/>
            <a:stretch/>
          </p:blipFill>
          <p:spPr>
            <a:xfrm>
              <a:off x="2119539" y="1661993"/>
              <a:ext cx="7927991" cy="5216585"/>
            </a:xfrm>
            <a:prstGeom prst="rect">
              <a:avLst/>
            </a:prstGeom>
          </p:spPr>
        </p:pic>
        <p:sp>
          <p:nvSpPr>
            <p:cNvPr id="5" name="Rectangle 4">
              <a:extLst>
                <a:ext uri="{FF2B5EF4-FFF2-40B4-BE49-F238E27FC236}">
                  <a16:creationId xmlns:a16="http://schemas.microsoft.com/office/drawing/2014/main" id="{C527B7BB-6FB6-32CB-7A2D-4AB1C8D47F87}"/>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2563446-F468-E039-087C-3479C4EF99DA}"/>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91788D36-AAAB-72C9-074F-C545332542B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57338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BC20395-2F68-C1C6-F848-8F67E1C72B3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34A0707-3A74-7A64-FF7D-39B270880A7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70C2DF61-C7B8-FCBA-96B4-B25A02A14FB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התיקייה שבה יופיע קיצור הדרך לתוכנה בתפריט ה"התחל".</a:t>
            </a:r>
          </a:p>
        </p:txBody>
      </p:sp>
      <p:grpSp>
        <p:nvGrpSpPr>
          <p:cNvPr id="6" name="Group 5">
            <a:extLst>
              <a:ext uri="{FF2B5EF4-FFF2-40B4-BE49-F238E27FC236}">
                <a16:creationId xmlns:a16="http://schemas.microsoft.com/office/drawing/2014/main" id="{8E082F8F-1D25-CB72-1455-8C7FE479A6F5}"/>
              </a:ext>
            </a:extLst>
          </p:cNvPr>
          <p:cNvGrpSpPr/>
          <p:nvPr/>
        </p:nvGrpSpPr>
        <p:grpSpPr>
          <a:xfrm>
            <a:off x="2119539" y="1661992"/>
            <a:ext cx="7927991" cy="5216585"/>
            <a:chOff x="2119539" y="1661992"/>
            <a:chExt cx="7927991" cy="5216585"/>
          </a:xfrm>
        </p:grpSpPr>
        <p:pic>
          <p:nvPicPr>
            <p:cNvPr id="2" name="Picture 1">
              <a:extLst>
                <a:ext uri="{FF2B5EF4-FFF2-40B4-BE49-F238E27FC236}">
                  <a16:creationId xmlns:a16="http://schemas.microsoft.com/office/drawing/2014/main" id="{CF954DBC-09F2-FADA-EEFA-EA875F491CD9}"/>
                </a:ext>
              </a:extLst>
            </p:cNvPr>
            <p:cNvPicPr>
              <a:picLocks noChangeAspect="1"/>
            </p:cNvPicPr>
            <p:nvPr/>
          </p:nvPicPr>
          <p:blipFill>
            <a:blip r:embed="rId2"/>
            <a:srcRect l="16701" t="5010" r="18272" b="18925"/>
            <a:stretch/>
          </p:blipFill>
          <p:spPr>
            <a:xfrm>
              <a:off x="2119539" y="1661992"/>
              <a:ext cx="7927991" cy="5216585"/>
            </a:xfrm>
            <a:prstGeom prst="rect">
              <a:avLst/>
            </a:prstGeom>
          </p:spPr>
        </p:pic>
        <p:sp>
          <p:nvSpPr>
            <p:cNvPr id="7" name="Rectangle 6">
              <a:extLst>
                <a:ext uri="{FF2B5EF4-FFF2-40B4-BE49-F238E27FC236}">
                  <a16:creationId xmlns:a16="http://schemas.microsoft.com/office/drawing/2014/main" id="{78A6AFB8-28BA-EB14-4367-E6A7C89D848B}"/>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B3CD0A34-2F90-1FB0-8CD1-888A3F542471}"/>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53674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8D3B5A-895C-27D9-7E10-86458E7AFD6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163562-4478-AB0A-D3F3-87FF8D3D2C9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D46CC7A-40FB-D07B-B278-BDA16B1E1267}"/>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נוודא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מצאה את הניתוב הנכון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שמסתיים בערך כך:</a:t>
            </a:r>
          </a:p>
          <a:p>
            <a:pPr algn="r" rtl="1"/>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...\MiKTeX\</a:t>
            </a:r>
            <a:r>
              <a:rPr lang="en-US" sz="2400" dirty="0" err="1">
                <a:solidFill>
                  <a:srgbClr val="084149"/>
                </a:solidFill>
                <a:latin typeface="Heebo" pitchFamily="2" charset="-79"/>
                <a:cs typeface="Heebo" pitchFamily="2" charset="-79"/>
              </a:rPr>
              <a:t>miktex</a:t>
            </a:r>
            <a:r>
              <a:rPr lang="en-US" sz="2400" dirty="0">
                <a:solidFill>
                  <a:srgbClr val="084149"/>
                </a:solidFill>
                <a:latin typeface="Heebo" pitchFamily="2" charset="-79"/>
                <a:cs typeface="Heebo" pitchFamily="2" charset="-79"/>
              </a:rPr>
              <a:t>\bin\64</a:t>
            </a:r>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 </a:t>
            </a:r>
            <a:r>
              <a:rPr lang="he-IL" sz="2400" dirty="0">
                <a:solidFill>
                  <a:srgbClr val="084149"/>
                </a:solidFill>
                <a:latin typeface="Heebo" pitchFamily="2" charset="-79"/>
                <a:cs typeface="Heebo" pitchFamily="2" charset="-79"/>
              </a:rPr>
              <a:t>, ההתחלה של הניתוב תלויה בשאלה אם התקנתם את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עבור כל המשתמשים או רק עבור המשתמש שלכם.</a:t>
            </a:r>
          </a:p>
        </p:txBody>
      </p:sp>
      <p:grpSp>
        <p:nvGrpSpPr>
          <p:cNvPr id="13" name="Group 12">
            <a:extLst>
              <a:ext uri="{FF2B5EF4-FFF2-40B4-BE49-F238E27FC236}">
                <a16:creationId xmlns:a16="http://schemas.microsoft.com/office/drawing/2014/main" id="{F94FC6C3-6DB5-FBA9-471F-E4F4FDDF2724}"/>
              </a:ext>
            </a:extLst>
          </p:cNvPr>
          <p:cNvGrpSpPr/>
          <p:nvPr/>
        </p:nvGrpSpPr>
        <p:grpSpPr>
          <a:xfrm>
            <a:off x="2119539" y="2400657"/>
            <a:ext cx="7927991" cy="4477920"/>
            <a:chOff x="2119539" y="2400657"/>
            <a:chExt cx="7927991" cy="4477920"/>
          </a:xfrm>
        </p:grpSpPr>
        <p:pic>
          <p:nvPicPr>
            <p:cNvPr id="3" name="Picture 2">
              <a:extLst>
                <a:ext uri="{FF2B5EF4-FFF2-40B4-BE49-F238E27FC236}">
                  <a16:creationId xmlns:a16="http://schemas.microsoft.com/office/drawing/2014/main" id="{BFA5069E-BACF-BE43-B310-4E8233588EB6}"/>
                </a:ext>
              </a:extLst>
            </p:cNvPr>
            <p:cNvPicPr>
              <a:picLocks noChangeAspect="1"/>
            </p:cNvPicPr>
            <p:nvPr/>
          </p:nvPicPr>
          <p:blipFill>
            <a:blip r:embed="rId3"/>
            <a:srcRect l="16701" t="15781" r="18272" b="18925"/>
            <a:stretch/>
          </p:blipFill>
          <p:spPr>
            <a:xfrm>
              <a:off x="2119539" y="2400657"/>
              <a:ext cx="7927991" cy="4477920"/>
            </a:xfrm>
            <a:prstGeom prst="rect">
              <a:avLst/>
            </a:prstGeom>
          </p:spPr>
        </p:pic>
        <p:pic>
          <p:nvPicPr>
            <p:cNvPr id="8" name="Picture 7">
              <a:extLst>
                <a:ext uri="{FF2B5EF4-FFF2-40B4-BE49-F238E27FC236}">
                  <a16:creationId xmlns:a16="http://schemas.microsoft.com/office/drawing/2014/main" id="{FAE9CDBC-E3D4-5EF0-826F-5AE2130B8EB1}"/>
                </a:ext>
              </a:extLst>
            </p:cNvPr>
            <p:cNvPicPr>
              <a:picLocks noChangeAspect="1"/>
            </p:cNvPicPr>
            <p:nvPr/>
          </p:nvPicPr>
          <p:blipFill>
            <a:blip r:embed="rId4">
              <a:extLst>
                <a:ext uri="{28A0092B-C50C-407E-A947-70E740481C1C}">
                  <a14:useLocalDpi xmlns:a14="http://schemas.microsoft.com/office/drawing/2010/main" val="0"/>
                </a:ext>
              </a:extLst>
            </a:blip>
            <a:srcRect l="30573" t="23513" r="30573" b="27218"/>
            <a:stretch/>
          </p:blipFill>
          <p:spPr>
            <a:xfrm>
              <a:off x="3810000" y="2933028"/>
              <a:ext cx="4737100" cy="3378871"/>
            </a:xfrm>
            <a:prstGeom prst="rect">
              <a:avLst/>
            </a:prstGeom>
          </p:spPr>
        </p:pic>
        <p:sp>
          <p:nvSpPr>
            <p:cNvPr id="7" name="Rectangle 6">
              <a:extLst>
                <a:ext uri="{FF2B5EF4-FFF2-40B4-BE49-F238E27FC236}">
                  <a16:creationId xmlns:a16="http://schemas.microsoft.com/office/drawing/2014/main" id="{8FE8E6CD-4BFB-EE90-C154-9993EF148306}"/>
                </a:ext>
              </a:extLst>
            </p:cNvPr>
            <p:cNvSpPr/>
            <p:nvPr/>
          </p:nvSpPr>
          <p:spPr>
            <a:xfrm>
              <a:off x="4997450" y="4747197"/>
              <a:ext cx="1210725" cy="27136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E34125F3-EEE4-C5B7-A1C3-45BAB887A0C2}"/>
                </a:ext>
              </a:extLst>
            </p:cNvPr>
            <p:cNvSpPr/>
            <p:nvPr/>
          </p:nvSpPr>
          <p:spPr>
            <a:xfrm>
              <a:off x="7708605" y="4747197"/>
              <a:ext cx="306549" cy="27136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22BBDA9A-882F-1577-43FF-A8B31D639768}"/>
                </a:ext>
              </a:extLst>
            </p:cNvPr>
            <p:cNvSpPr/>
            <p:nvPr/>
          </p:nvSpPr>
          <p:spPr>
            <a:xfrm flipH="1">
              <a:off x="8117840" y="4642152"/>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95CDC4A2-BECE-18EB-CE5B-E68ED879C986}"/>
              </a:ext>
            </a:extLst>
          </p:cNvPr>
          <p:cNvSpPr txBox="1"/>
          <p:nvPr/>
        </p:nvSpPr>
        <p:spPr>
          <a:xfrm flipH="1">
            <a:off x="8621087" y="2933029"/>
            <a:ext cx="3330120"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נצא מנקודת הנחה ש-</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מצאה את הניתוב הנכון. רק אם אנחנו בטוחים שלא, נשנה את הניתוב ע"י לחיצה על שלוש הנקודות שבצד.</a:t>
            </a:r>
          </a:p>
        </p:txBody>
      </p:sp>
    </p:spTree>
    <p:extLst>
      <p:ext uri="{BB962C8B-B14F-4D97-AF65-F5344CB8AC3E}">
        <p14:creationId xmlns:p14="http://schemas.microsoft.com/office/powerpoint/2010/main" val="3162278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FDBC67B-4A3F-7601-CA0D-C47D8CACFC1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90F775D-D67D-6BBF-489A-DBE9335DE40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B680DA7-9BE0-E217-A5F1-C797F8E91A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5" name="Group 4">
            <a:extLst>
              <a:ext uri="{FF2B5EF4-FFF2-40B4-BE49-F238E27FC236}">
                <a16:creationId xmlns:a16="http://schemas.microsoft.com/office/drawing/2014/main" id="{6916FE6F-D0EB-7079-45ED-10C014C632FC}"/>
              </a:ext>
            </a:extLst>
          </p:cNvPr>
          <p:cNvGrpSpPr/>
          <p:nvPr/>
        </p:nvGrpSpPr>
        <p:grpSpPr>
          <a:xfrm>
            <a:off x="2119539" y="1661992"/>
            <a:ext cx="7927991" cy="5216585"/>
            <a:chOff x="2119539" y="1661992"/>
            <a:chExt cx="7927991" cy="5216585"/>
          </a:xfrm>
        </p:grpSpPr>
        <p:pic>
          <p:nvPicPr>
            <p:cNvPr id="3" name="Picture 2">
              <a:extLst>
                <a:ext uri="{FF2B5EF4-FFF2-40B4-BE49-F238E27FC236}">
                  <a16:creationId xmlns:a16="http://schemas.microsoft.com/office/drawing/2014/main" id="{257B4C54-92B1-217C-64D3-3172869858B7}"/>
                </a:ext>
              </a:extLst>
            </p:cNvPr>
            <p:cNvPicPr>
              <a:picLocks noChangeAspect="1"/>
            </p:cNvPicPr>
            <p:nvPr/>
          </p:nvPicPr>
          <p:blipFill>
            <a:blip r:embed="rId2"/>
            <a:srcRect l="16701" t="5010" r="18272" b="18925"/>
            <a:stretch/>
          </p:blipFill>
          <p:spPr>
            <a:xfrm>
              <a:off x="2119539" y="1661992"/>
              <a:ext cx="7927991" cy="5216585"/>
            </a:xfrm>
            <a:prstGeom prst="rect">
              <a:avLst/>
            </a:prstGeom>
          </p:spPr>
        </p:pic>
        <p:sp>
          <p:nvSpPr>
            <p:cNvPr id="7" name="Rectangle 6">
              <a:extLst>
                <a:ext uri="{FF2B5EF4-FFF2-40B4-BE49-F238E27FC236}">
                  <a16:creationId xmlns:a16="http://schemas.microsoft.com/office/drawing/2014/main" id="{CA31E72D-4B1E-4854-DA2A-53F452F580B9}"/>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2AD75-CFAF-2EB9-7AA9-1E52097E49C4}"/>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7514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הקדמה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249871" y="830997"/>
            <a:ext cx="9692258" cy="5078313"/>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נחלק את תהליך ההתקנה לשלושה חלקים:</a:t>
            </a:r>
          </a:p>
          <a:p>
            <a:pPr algn="r" rtl="1"/>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2" action="ppaction://hlinksldjump">
                  <a:extLst>
                    <a:ext uri="{A12FA001-AC4F-418D-AE19-62706E023703}">
                      <ahyp:hlinkClr xmlns:ahyp="http://schemas.microsoft.com/office/drawing/2018/hyperlinkcolor" val="tx"/>
                    </a:ext>
                  </a:extLst>
                </a:hlinkClick>
              </a:rPr>
              <a:t>ההתקנה עצמה</a:t>
            </a:r>
            <a:r>
              <a:rPr lang="he-IL" sz="2400" dirty="0">
                <a:solidFill>
                  <a:srgbClr val="084149"/>
                </a:solidFill>
                <a:latin typeface="Heebo" pitchFamily="2" charset="-79"/>
                <a:cs typeface="Heebo" pitchFamily="2" charset="-79"/>
              </a:rPr>
              <a:t> - בשלב זה נתקין את התוכנה עם כל החלקים הדרושים. צילומי המסך בחלק זה נעשו אחרי התקנת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(ולא </a:t>
            </a:r>
            <a:r>
              <a:rPr lang="en-US" sz="2400" dirty="0">
                <a:solidFill>
                  <a:srgbClr val="084149"/>
                </a:solidFill>
                <a:latin typeface="Heebo" pitchFamily="2" charset="-79"/>
                <a:cs typeface="Heebo" pitchFamily="2" charset="-79"/>
              </a:rPr>
              <a:t>TeX Live</a:t>
            </a:r>
            <a:r>
              <a:rPr lang="he-IL" sz="2400" dirty="0">
                <a:solidFill>
                  <a:srgbClr val="084149"/>
                </a:solidFill>
                <a:latin typeface="Heebo" pitchFamily="2" charset="-79"/>
                <a:cs typeface="Heebo" pitchFamily="2" charset="-79"/>
              </a:rPr>
              <a:t>), זה לא ממש משנה, אבל אם התקנתם את </a:t>
            </a:r>
            <a:r>
              <a:rPr lang="en-US" sz="2400" dirty="0">
                <a:solidFill>
                  <a:srgbClr val="084149"/>
                </a:solidFill>
                <a:latin typeface="Heebo" pitchFamily="2" charset="-79"/>
                <a:cs typeface="Heebo" pitchFamily="2" charset="-79"/>
              </a:rPr>
              <a:t>TeX Live</a:t>
            </a:r>
            <a:r>
              <a:rPr lang="he-IL" sz="2400" dirty="0">
                <a:solidFill>
                  <a:srgbClr val="084149"/>
                </a:solidFill>
                <a:latin typeface="Heebo" pitchFamily="2" charset="-79"/>
                <a:cs typeface="Heebo" pitchFamily="2" charset="-79"/>
              </a:rPr>
              <a:t> וצילום המסך אינו תואם במדויק תדעו מה הסיבה לכך. אם התקנתם את </a:t>
            </a:r>
            <a:r>
              <a:rPr lang="en-US" sz="2400" dirty="0">
                <a:solidFill>
                  <a:srgbClr val="084149"/>
                </a:solidFill>
                <a:latin typeface="Heebo" pitchFamily="2" charset="-79"/>
                <a:cs typeface="Heebo" pitchFamily="2" charset="-79"/>
              </a:rPr>
              <a:t>TeX Live</a:t>
            </a:r>
            <a:r>
              <a:rPr lang="he-IL" sz="2400" dirty="0">
                <a:solidFill>
                  <a:srgbClr val="084149"/>
                </a:solidFill>
                <a:latin typeface="Heebo" pitchFamily="2" charset="-79"/>
                <a:cs typeface="Heebo" pitchFamily="2" charset="-79"/>
              </a:rPr>
              <a:t> ואתם מעדיפים מדריך עם צילומי מסך מדויקים - גשו למדריך </a:t>
            </a:r>
            <a:r>
              <a:rPr lang="he-IL" sz="2400" dirty="0">
                <a:solidFill>
                  <a:srgbClr val="8E0000"/>
                </a:solidFill>
                <a:latin typeface="Heebo" pitchFamily="2" charset="-79"/>
                <a:cs typeface="Heebo" pitchFamily="2" charset="-79"/>
              </a:rPr>
              <a:t>הזה</a:t>
            </a:r>
            <a:r>
              <a:rPr lang="he-IL" sz="2400" dirty="0">
                <a:solidFill>
                  <a:srgbClr val="084149"/>
                </a:solidFill>
                <a:latin typeface="Heebo" pitchFamily="2" charset="-79"/>
                <a:cs typeface="Heebo" pitchFamily="2" charset="-79"/>
              </a:rPr>
              <a:t> (הקישור אינו פעיל כעת).</a:t>
            </a:r>
            <a:endParaRPr lang="en-US" sz="2400" dirty="0">
              <a:solidFill>
                <a:srgbClr val="084149"/>
              </a:solidFill>
              <a:latin typeface="Heebo" pitchFamily="2" charset="-79"/>
              <a:cs typeface="Heebo" pitchFamily="2" charset="-79"/>
            </a:endParaRPr>
          </a:p>
          <a:p>
            <a:pPr marL="457200" indent="-457200" algn="r" rtl="1">
              <a:buFont typeface="+mj-lt"/>
              <a:buAutoNum type="arabicPeriod"/>
            </a:pP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3" action="ppaction://hlinksldjump">
                  <a:extLst>
                    <a:ext uri="{A12FA001-AC4F-418D-AE19-62706E023703}">
                      <ahyp:hlinkClr xmlns:ahyp="http://schemas.microsoft.com/office/drawing/2018/hyperlinkcolor" val="tx"/>
                    </a:ext>
                  </a:extLst>
                </a:hlinkClick>
              </a:rPr>
              <a:t>התאמת </a:t>
            </a:r>
            <a:r>
              <a:rPr lang="en-US" sz="2400" b="1" dirty="0">
                <a:solidFill>
                  <a:srgbClr val="084149"/>
                </a:solidFill>
                <a:latin typeface="Heebo" pitchFamily="2" charset="-79"/>
                <a:cs typeface="Heebo" pitchFamily="2" charset="-79"/>
                <a:hlinkClick r:id="rId3" action="ppaction://hlinksldjump">
                  <a:extLst>
                    <a:ext uri="{A12FA001-AC4F-418D-AE19-62706E023703}">
                      <ahyp:hlinkClr xmlns:ahyp="http://schemas.microsoft.com/office/drawing/2018/hyperlinkcolor" val="tx"/>
                    </a:ext>
                  </a:extLst>
                </a:hlinkClick>
              </a:rPr>
              <a:t>LyX</a:t>
            </a:r>
            <a:r>
              <a:rPr lang="he-IL" sz="2400" b="1" dirty="0">
                <a:solidFill>
                  <a:srgbClr val="084149"/>
                </a:solidFill>
                <a:latin typeface="Heebo" pitchFamily="2" charset="-79"/>
                <a:cs typeface="Heebo" pitchFamily="2" charset="-79"/>
                <a:hlinkClick r:id="rId3" action="ppaction://hlinksldjump">
                  <a:extLst>
                    <a:ext uri="{A12FA001-AC4F-418D-AE19-62706E023703}">
                      <ahyp:hlinkClr xmlns:ahyp="http://schemas.microsoft.com/office/drawing/2018/hyperlinkcolor" val="tx"/>
                    </a:ext>
                  </a:extLst>
                </a:hlinkClick>
              </a:rPr>
              <a:t> לעבודה בעברית</a:t>
            </a:r>
            <a:r>
              <a:rPr lang="he-IL" sz="2400" dirty="0">
                <a:solidFill>
                  <a:srgbClr val="084149"/>
                </a:solidFill>
                <a:latin typeface="Heebo" pitchFamily="2" charset="-79"/>
                <a:cs typeface="Heebo" pitchFamily="2" charset="-79"/>
              </a:rPr>
              <a:t> - כאן נבצע הגדרות הכרחיות עבור עבודה עם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בעברית.</a:t>
            </a:r>
          </a:p>
          <a:p>
            <a:pPr marL="457200" indent="-457200" algn="r" rtl="1">
              <a:buFont typeface="+mj-lt"/>
              <a:buAutoNum type="arabicPeriod"/>
            </a:pP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התאמות נוספות</a:t>
            </a:r>
            <a:r>
              <a:rPr lang="he-IL" sz="2400" dirty="0">
                <a:solidFill>
                  <a:srgbClr val="084149"/>
                </a:solidFill>
                <a:latin typeface="Heebo" pitchFamily="2" charset="-79"/>
                <a:cs typeface="Heebo" pitchFamily="2" charset="-79"/>
              </a:rPr>
              <a:t> - בשלב האחרון נמליץ על כמה התאמות נוספות שלדעת הכותב מוסיפות לנוחות העבודה.</a:t>
            </a:r>
            <a:endParaRPr lang="he-IL" sz="2400" b="1" dirty="0">
              <a:solidFill>
                <a:srgbClr val="084149"/>
              </a:solidFill>
              <a:latin typeface="Heebo" pitchFamily="2" charset="-79"/>
              <a:cs typeface="Heebo" pitchFamily="2" charset="-79"/>
            </a:endParaRPr>
          </a:p>
        </p:txBody>
      </p:sp>
    </p:spTree>
    <p:extLst>
      <p:ext uri="{BB962C8B-B14F-4D97-AF65-F5344CB8AC3E}">
        <p14:creationId xmlns:p14="http://schemas.microsoft.com/office/powerpoint/2010/main" val="2731782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26B0950-01B1-77D0-C608-5FF0F38E2E7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476592A-6DC3-0BE1-3A2B-E54307CDF3CE}"/>
              </a:ext>
            </a:extLst>
          </p:cNvPr>
          <p:cNvPicPr>
            <a:picLocks noChangeAspect="1"/>
          </p:cNvPicPr>
          <p:nvPr/>
        </p:nvPicPr>
        <p:blipFill>
          <a:blip r:embed="rId2"/>
          <a:srcRect l="16661" t="5011" r="18313" b="18922"/>
          <a:stretch/>
        </p:blipFill>
        <p:spPr>
          <a:xfrm>
            <a:off x="2119539" y="1661992"/>
            <a:ext cx="7927991" cy="5216585"/>
          </a:xfrm>
          <a:prstGeom prst="rect">
            <a:avLst/>
          </a:prstGeom>
        </p:spPr>
      </p:pic>
      <p:sp>
        <p:nvSpPr>
          <p:cNvPr id="12" name="TextBox 11">
            <a:extLst>
              <a:ext uri="{FF2B5EF4-FFF2-40B4-BE49-F238E27FC236}">
                <a16:creationId xmlns:a16="http://schemas.microsoft.com/office/drawing/2014/main" id="{28EA6FD1-8AD8-7CD3-9F1D-16A27B96F0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A5D1347-E4B7-7CB0-AD21-1B2BCF9188A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ומייד יתחיל תהליך ההתקנה.</a:t>
            </a:r>
          </a:p>
        </p:txBody>
      </p:sp>
    </p:spTree>
    <p:extLst>
      <p:ext uri="{BB962C8B-B14F-4D97-AF65-F5344CB8AC3E}">
        <p14:creationId xmlns:p14="http://schemas.microsoft.com/office/powerpoint/2010/main" val="426667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D6A85F-51A5-BD47-016D-AC8D7FE4AC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CAEC2D0-D41E-0EC5-AFFE-3E5474E2BCA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FF31524B-B984-BD70-06F7-F448536A845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עוד שני צילומי מסך מהתהליך כי אני אדם נדיב </a:t>
            </a:r>
            <a:r>
              <a:rPr lang="he-IL" sz="2400" dirty="0">
                <a:solidFill>
                  <a:srgbClr val="084149"/>
                </a:solidFill>
                <a:latin typeface="Heebo" pitchFamily="2" charset="-79"/>
                <a:cs typeface="Heebo" pitchFamily="2" charset="-79"/>
                <a:sym typeface="Wingdings" panose="05000000000000000000" pitchFamily="2" charset="2"/>
              </a:rPr>
              <a:t></a:t>
            </a:r>
            <a:endParaRPr lang="he-IL" sz="2400" dirty="0">
              <a:solidFill>
                <a:srgbClr val="084149"/>
              </a:solidFill>
              <a:latin typeface="Heebo" pitchFamily="2" charset="-79"/>
              <a:cs typeface="Heebo" pitchFamily="2" charset="-79"/>
            </a:endParaRPr>
          </a:p>
        </p:txBody>
      </p:sp>
      <p:pic>
        <p:nvPicPr>
          <p:cNvPr id="6" name="Picture 5">
            <a:extLst>
              <a:ext uri="{FF2B5EF4-FFF2-40B4-BE49-F238E27FC236}">
                <a16:creationId xmlns:a16="http://schemas.microsoft.com/office/drawing/2014/main" id="{BCF6A629-0683-AEA2-CCE3-CB7C6E4D3523}"/>
              </a:ext>
            </a:extLst>
          </p:cNvPr>
          <p:cNvPicPr>
            <a:picLocks noChangeAspect="1"/>
          </p:cNvPicPr>
          <p:nvPr/>
        </p:nvPicPr>
        <p:blipFill>
          <a:blip r:embed="rId2">
            <a:extLst>
              <a:ext uri="{28A0092B-C50C-407E-A947-70E740481C1C}">
                <a14:useLocalDpi xmlns:a14="http://schemas.microsoft.com/office/drawing/2010/main" val="0"/>
              </a:ext>
            </a:extLst>
          </a:blip>
          <a:srcRect l="30524" t="20776" r="30843" b="27131"/>
          <a:stretch/>
        </p:blipFill>
        <p:spPr>
          <a:xfrm>
            <a:off x="1249872" y="1661994"/>
            <a:ext cx="4710224" cy="3572540"/>
          </a:xfrm>
          <a:prstGeom prst="rect">
            <a:avLst/>
          </a:prstGeom>
        </p:spPr>
      </p:pic>
      <p:pic>
        <p:nvPicPr>
          <p:cNvPr id="7" name="Picture 6">
            <a:extLst>
              <a:ext uri="{FF2B5EF4-FFF2-40B4-BE49-F238E27FC236}">
                <a16:creationId xmlns:a16="http://schemas.microsoft.com/office/drawing/2014/main" id="{403DC1B9-2272-6925-41F3-E6470346432D}"/>
              </a:ext>
            </a:extLst>
          </p:cNvPr>
          <p:cNvPicPr>
            <a:picLocks noChangeAspect="1"/>
          </p:cNvPicPr>
          <p:nvPr/>
        </p:nvPicPr>
        <p:blipFill>
          <a:blip r:embed="rId3"/>
          <a:srcRect l="30524" t="20776" r="30843" b="27131"/>
          <a:stretch/>
        </p:blipFill>
        <p:spPr>
          <a:xfrm>
            <a:off x="6231905" y="2870791"/>
            <a:ext cx="4710224" cy="3572540"/>
          </a:xfrm>
          <a:prstGeom prst="rect">
            <a:avLst/>
          </a:prstGeom>
        </p:spPr>
      </p:pic>
    </p:spTree>
    <p:extLst>
      <p:ext uri="{BB962C8B-B14F-4D97-AF65-F5344CB8AC3E}">
        <p14:creationId xmlns:p14="http://schemas.microsoft.com/office/powerpoint/2010/main" val="380047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0B5ABB-F0D8-8765-7E50-D09838F562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0812D0-7CB5-C82C-BD19-DBDE1AFD4522}"/>
              </a:ext>
            </a:extLst>
          </p:cNvPr>
          <p:cNvPicPr>
            <a:picLocks noChangeAspect="1"/>
          </p:cNvPicPr>
          <p:nvPr/>
        </p:nvPicPr>
        <p:blipFill>
          <a:blip r:embed="rId2"/>
          <a:srcRect l="16686" t="10396" r="18287" b="18925"/>
          <a:stretch/>
        </p:blipFill>
        <p:spPr>
          <a:xfrm>
            <a:off x="2119539" y="2031326"/>
            <a:ext cx="7927991" cy="4847251"/>
          </a:xfrm>
          <a:prstGeom prst="rect">
            <a:avLst/>
          </a:prstGeom>
        </p:spPr>
      </p:pic>
      <p:sp>
        <p:nvSpPr>
          <p:cNvPr id="12" name="TextBox 11">
            <a:extLst>
              <a:ext uri="{FF2B5EF4-FFF2-40B4-BE49-F238E27FC236}">
                <a16:creationId xmlns:a16="http://schemas.microsoft.com/office/drawing/2014/main" id="{517D611C-5125-6FFF-2A18-28BD978EBFE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78971EF-E7E0-F569-027B-009C4356821A}"/>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עלולה לצוץ שגיאה האומרת שא"א להתקין את הקובץ "</a:t>
            </a:r>
            <a:r>
              <a:rPr lang="en-US" sz="2400" dirty="0" err="1">
                <a:solidFill>
                  <a:srgbClr val="084149"/>
                </a:solidFill>
                <a:latin typeface="Heebo" pitchFamily="2" charset="-79"/>
                <a:cs typeface="Heebo" pitchFamily="2" charset="-79"/>
              </a:rPr>
              <a:t>he_IL.dic</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זה לא קובץ חשוב (מילון המאפשר בדיקת איות), וניתן לוותר על התקנתו.</a:t>
            </a:r>
          </a:p>
        </p:txBody>
      </p:sp>
    </p:spTree>
    <p:extLst>
      <p:ext uri="{BB962C8B-B14F-4D97-AF65-F5344CB8AC3E}">
        <p14:creationId xmlns:p14="http://schemas.microsoft.com/office/powerpoint/2010/main" val="3322625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6A10D91-66E9-0135-4072-CC0499A6CD9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426014A-A9F5-752B-8F76-77576FB5EDB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5FB6942-4183-33DD-0D5E-8DE570715CB6}"/>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כך נראה המסך כשצצה השגיאה הנ"ל, כאמור אין בשגיאה זו בעיה רצינית.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ונמשיך את ההתקנה.</a:t>
            </a:r>
          </a:p>
        </p:txBody>
      </p:sp>
      <p:grpSp>
        <p:nvGrpSpPr>
          <p:cNvPr id="10" name="Group 9">
            <a:extLst>
              <a:ext uri="{FF2B5EF4-FFF2-40B4-BE49-F238E27FC236}">
                <a16:creationId xmlns:a16="http://schemas.microsoft.com/office/drawing/2014/main" id="{EF023E1A-6DAB-0D76-7113-B90B4D86BBF1}"/>
              </a:ext>
            </a:extLst>
          </p:cNvPr>
          <p:cNvGrpSpPr/>
          <p:nvPr/>
        </p:nvGrpSpPr>
        <p:grpSpPr>
          <a:xfrm>
            <a:off x="2144470" y="2031326"/>
            <a:ext cx="7903060" cy="4847251"/>
            <a:chOff x="2144470" y="2031326"/>
            <a:chExt cx="7903060" cy="4847251"/>
          </a:xfrm>
        </p:grpSpPr>
        <p:pic>
          <p:nvPicPr>
            <p:cNvPr id="7" name="Picture 6">
              <a:extLst>
                <a:ext uri="{FF2B5EF4-FFF2-40B4-BE49-F238E27FC236}">
                  <a16:creationId xmlns:a16="http://schemas.microsoft.com/office/drawing/2014/main" id="{6C274F69-662F-1DD7-75F6-ED0788500D60}"/>
                </a:ext>
              </a:extLst>
            </p:cNvPr>
            <p:cNvPicPr>
              <a:picLocks noChangeAspect="1"/>
            </p:cNvPicPr>
            <p:nvPr/>
          </p:nvPicPr>
          <p:blipFill>
            <a:blip r:embed="rId2">
              <a:extLst>
                <a:ext uri="{28A0092B-C50C-407E-A947-70E740481C1C}">
                  <a14:useLocalDpi xmlns:a14="http://schemas.microsoft.com/office/drawing/2010/main" val="0"/>
                </a:ext>
              </a:extLst>
            </a:blip>
            <a:srcRect l="16888" t="10315" r="18290" b="19005"/>
            <a:stretch/>
          </p:blipFill>
          <p:spPr>
            <a:xfrm>
              <a:off x="2144470" y="2031326"/>
              <a:ext cx="7903060" cy="4847251"/>
            </a:xfrm>
            <a:prstGeom prst="rect">
              <a:avLst/>
            </a:prstGeom>
          </p:spPr>
        </p:pic>
        <p:sp>
          <p:nvSpPr>
            <p:cNvPr id="8" name="Rectangle 7">
              <a:extLst>
                <a:ext uri="{FF2B5EF4-FFF2-40B4-BE49-F238E27FC236}">
                  <a16:creationId xmlns:a16="http://schemas.microsoft.com/office/drawing/2014/main" id="{B60D76CF-89DE-4694-32D4-55C2FBC64243}"/>
                </a:ext>
              </a:extLst>
            </p:cNvPr>
            <p:cNvSpPr/>
            <p:nvPr/>
          </p:nvSpPr>
          <p:spPr>
            <a:xfrm>
              <a:off x="7005115" y="5096578"/>
              <a:ext cx="842822"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7152E38F-CBD9-D517-5012-9866AB6F67CB}"/>
                </a:ext>
              </a:extLst>
            </p:cNvPr>
            <p:cNvSpPr/>
            <p:nvPr/>
          </p:nvSpPr>
          <p:spPr>
            <a:xfrm>
              <a:off x="6007549" y="502711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C46F25CF-60DA-8DC9-7C19-B62EFA665D4D}"/>
              </a:ext>
            </a:extLst>
          </p:cNvPr>
          <p:cNvSpPr txBox="1"/>
          <p:nvPr/>
        </p:nvSpPr>
        <p:spPr>
          <a:xfrm flipH="1">
            <a:off x="978194" y="3075057"/>
            <a:ext cx="2488019" cy="70788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הבעיה הזו נובעת מחיבור איטי לרשת.</a:t>
            </a:r>
          </a:p>
        </p:txBody>
      </p:sp>
    </p:spTree>
    <p:extLst>
      <p:ext uri="{BB962C8B-B14F-4D97-AF65-F5344CB8AC3E}">
        <p14:creationId xmlns:p14="http://schemas.microsoft.com/office/powerpoint/2010/main" val="219374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4AE6FC1-E8DA-05D1-8D5E-91BAF0AE73A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B6F0843-2E1E-9DC5-39BE-2FB55506A6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A44E8282-C8C2-62EC-A6B9-B9084D56A493}"/>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כמה חבילות נדרשות...</a:t>
            </a:r>
          </a:p>
        </p:txBody>
      </p:sp>
      <p:pic>
        <p:nvPicPr>
          <p:cNvPr id="5" name="Picture 4">
            <a:extLst>
              <a:ext uri="{FF2B5EF4-FFF2-40B4-BE49-F238E27FC236}">
                <a16:creationId xmlns:a16="http://schemas.microsoft.com/office/drawing/2014/main" id="{BF6869B2-7218-87AD-19F5-EF7D67367351}"/>
              </a:ext>
            </a:extLst>
          </p:cNvPr>
          <p:cNvPicPr>
            <a:picLocks noChangeAspect="1"/>
          </p:cNvPicPr>
          <p:nvPr/>
        </p:nvPicPr>
        <p:blipFill>
          <a:blip r:embed="rId2">
            <a:extLst>
              <a:ext uri="{28A0092B-C50C-407E-A947-70E740481C1C}">
                <a14:useLocalDpi xmlns:a14="http://schemas.microsoft.com/office/drawing/2010/main" val="0"/>
              </a:ext>
            </a:extLst>
          </a:blip>
          <a:srcRect l="16860" t="4882" r="18318" b="19353"/>
          <a:stretch/>
        </p:blipFill>
        <p:spPr>
          <a:xfrm>
            <a:off x="2144470" y="1661994"/>
            <a:ext cx="7903060" cy="5196006"/>
          </a:xfrm>
          <a:prstGeom prst="rect">
            <a:avLst/>
          </a:prstGeom>
        </p:spPr>
      </p:pic>
      <p:sp>
        <p:nvSpPr>
          <p:cNvPr id="6" name="TextBox 5">
            <a:extLst>
              <a:ext uri="{FF2B5EF4-FFF2-40B4-BE49-F238E27FC236}">
                <a16:creationId xmlns:a16="http://schemas.microsoft.com/office/drawing/2014/main" id="{9D90DDFF-D3C1-396B-800A-50806F5E6660}"/>
              </a:ext>
            </a:extLst>
          </p:cNvPr>
          <p:cNvSpPr txBox="1"/>
          <p:nvPr/>
        </p:nvSpPr>
        <p:spPr>
          <a:xfrm flipH="1">
            <a:off x="244549" y="2856904"/>
            <a:ext cx="3338623" cy="317009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זה לוקח יותר מדי זמן (כחצי דקה), יש לכבות את חיבור המחשב לרשת, וכך אשף ההתקנה יעבור לשלב הבא מבלי להתקין את החבילות. זה לא בעייתי כפי שזה נשמע מכיוון שבהמשך נגדיר ש-</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תוריד חבילות חדשות באופן אוטומטי, ולכן בפעם הראשונה שנזדקק להן נקבל אותן.</a:t>
            </a:r>
          </a:p>
        </p:txBody>
      </p:sp>
    </p:spTree>
    <p:extLst>
      <p:ext uri="{BB962C8B-B14F-4D97-AF65-F5344CB8AC3E}">
        <p14:creationId xmlns:p14="http://schemas.microsoft.com/office/powerpoint/2010/main" val="91900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23F41BB-7D92-2698-44ED-124C215E0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EDA0A1B-9DA7-2B14-1284-B66AFB3E3D2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24DE43D-DD61-9542-1E5A-1ECE4852679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ומכיוון שהגדרנו שהתוכנה לא תוריד חבילות חדשות באופן אוטומטי, נראה את צילום המסך שלמטה. נבדוק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אכן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את החבילות עבור המשתמשים שעבורם התקנו אותה.</a:t>
            </a:r>
          </a:p>
        </p:txBody>
      </p:sp>
      <p:pic>
        <p:nvPicPr>
          <p:cNvPr id="9" name="Picture 8">
            <a:extLst>
              <a:ext uri="{FF2B5EF4-FFF2-40B4-BE49-F238E27FC236}">
                <a16:creationId xmlns:a16="http://schemas.microsoft.com/office/drawing/2014/main" id="{2A6387BB-FA73-0AC4-3C6A-CD23FC540266}"/>
              </a:ext>
            </a:extLst>
          </p:cNvPr>
          <p:cNvPicPr>
            <a:picLocks noChangeAspect="1"/>
          </p:cNvPicPr>
          <p:nvPr/>
        </p:nvPicPr>
        <p:blipFill>
          <a:blip r:embed="rId2">
            <a:extLst>
              <a:ext uri="{28A0092B-C50C-407E-A947-70E740481C1C}">
                <a14:useLocalDpi xmlns:a14="http://schemas.microsoft.com/office/drawing/2010/main" val="0"/>
              </a:ext>
            </a:extLst>
          </a:blip>
          <a:srcRect l="16860" t="15653" r="18318" b="19352"/>
          <a:stretch/>
        </p:blipFill>
        <p:spPr>
          <a:xfrm>
            <a:off x="2144470" y="2400656"/>
            <a:ext cx="7903060" cy="4457343"/>
          </a:xfrm>
          <a:prstGeom prst="rect">
            <a:avLst/>
          </a:prstGeom>
        </p:spPr>
      </p:pic>
      <p:sp>
        <p:nvSpPr>
          <p:cNvPr id="10" name="Rectangle 9">
            <a:extLst>
              <a:ext uri="{FF2B5EF4-FFF2-40B4-BE49-F238E27FC236}">
                <a16:creationId xmlns:a16="http://schemas.microsoft.com/office/drawing/2014/main" id="{BBD52074-B4A7-1B91-6A36-7D93D696823B}"/>
              </a:ext>
            </a:extLst>
          </p:cNvPr>
          <p:cNvSpPr/>
          <p:nvPr/>
        </p:nvSpPr>
        <p:spPr>
          <a:xfrm>
            <a:off x="4034365" y="4819650"/>
            <a:ext cx="702735" cy="23495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B8B408BD-C9D0-1BB4-E467-E4D6DEFE9005}"/>
              </a:ext>
            </a:extLst>
          </p:cNvPr>
          <p:cNvSpPr/>
          <p:nvPr/>
        </p:nvSpPr>
        <p:spPr>
          <a:xfrm>
            <a:off x="3059051" y="46913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59E720F9-3204-AE25-86B7-93D78A87DE62}"/>
              </a:ext>
            </a:extLst>
          </p:cNvPr>
          <p:cNvSpPr txBox="1"/>
          <p:nvPr/>
        </p:nvSpPr>
        <p:spPr>
          <a:xfrm flipH="1">
            <a:off x="171931" y="2892141"/>
            <a:ext cx="3338623"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בדוגמה זו ההתקנה בוצעה עבור כל המשתמשים במחשב, אם התקנתם רק עבור המשתמש שלכם, שם המשתמש צריך להופיע במקום "</a:t>
            </a:r>
            <a:r>
              <a:rPr lang="en-US" sz="2000" dirty="0">
                <a:solidFill>
                  <a:srgbClr val="084149"/>
                </a:solidFill>
                <a:latin typeface="Suez One" panose="00000500000000000000" pitchFamily="2" charset="-79"/>
                <a:cs typeface="Suez One" panose="00000500000000000000" pitchFamily="2" charset="-79"/>
              </a:rPr>
              <a:t>All users</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900985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9CA699F-A412-2858-D61D-E4C3EB4508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6974C46-222F-2C4E-3287-473D11E845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8F16FBA-5603-309E-7E66-FE04C07F898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שלמטה כדי שלא נצטרך לעשות זאת עבור כל חבילה בנפרד; לאחר שסיימנו 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16" name="Group 15">
            <a:extLst>
              <a:ext uri="{FF2B5EF4-FFF2-40B4-BE49-F238E27FC236}">
                <a16:creationId xmlns:a16="http://schemas.microsoft.com/office/drawing/2014/main" id="{BAB5212C-77FB-98A8-2B39-E122F3AD5585}"/>
              </a:ext>
            </a:extLst>
          </p:cNvPr>
          <p:cNvGrpSpPr/>
          <p:nvPr/>
        </p:nvGrpSpPr>
        <p:grpSpPr>
          <a:xfrm>
            <a:off x="2144470" y="2031326"/>
            <a:ext cx="7903060" cy="4826673"/>
            <a:chOff x="2144470" y="2031326"/>
            <a:chExt cx="7903060" cy="4826673"/>
          </a:xfrm>
        </p:grpSpPr>
        <p:grpSp>
          <p:nvGrpSpPr>
            <p:cNvPr id="5" name="Group 4">
              <a:extLst>
                <a:ext uri="{FF2B5EF4-FFF2-40B4-BE49-F238E27FC236}">
                  <a16:creationId xmlns:a16="http://schemas.microsoft.com/office/drawing/2014/main" id="{48B83147-DB01-3C07-05CA-DB6A26F22AE8}"/>
                </a:ext>
              </a:extLst>
            </p:cNvPr>
            <p:cNvGrpSpPr/>
            <p:nvPr/>
          </p:nvGrpSpPr>
          <p:grpSpPr>
            <a:xfrm>
              <a:off x="2144470" y="2031326"/>
              <a:ext cx="7903060" cy="4826673"/>
              <a:chOff x="2144470" y="2031326"/>
              <a:chExt cx="7903060" cy="4826673"/>
            </a:xfrm>
          </p:grpSpPr>
          <p:pic>
            <p:nvPicPr>
              <p:cNvPr id="9" name="Picture 8">
                <a:extLst>
                  <a:ext uri="{FF2B5EF4-FFF2-40B4-BE49-F238E27FC236}">
                    <a16:creationId xmlns:a16="http://schemas.microsoft.com/office/drawing/2014/main" id="{B5D78C0F-56E7-4F4D-AFD7-366A3EEEB4A9}"/>
                  </a:ext>
                </a:extLst>
              </p:cNvPr>
              <p:cNvPicPr>
                <a:picLocks noChangeAspect="1"/>
              </p:cNvPicPr>
              <p:nvPr/>
            </p:nvPicPr>
            <p:blipFill>
              <a:blip r:embed="rId2">
                <a:extLst>
                  <a:ext uri="{28A0092B-C50C-407E-A947-70E740481C1C}">
                    <a14:useLocalDpi xmlns:a14="http://schemas.microsoft.com/office/drawing/2010/main" val="0"/>
                  </a:ext>
                </a:extLst>
              </a:blip>
              <a:srcRect l="16860" t="10267" r="18318" b="19352"/>
              <a:stretch/>
            </p:blipFill>
            <p:spPr>
              <a:xfrm>
                <a:off x="2144470" y="2031326"/>
                <a:ext cx="7903060" cy="4826673"/>
              </a:xfrm>
              <a:prstGeom prst="rect">
                <a:avLst/>
              </a:prstGeom>
            </p:spPr>
          </p:pic>
          <p:pic>
            <p:nvPicPr>
              <p:cNvPr id="3" name="Picture 2">
                <a:extLst>
                  <a:ext uri="{FF2B5EF4-FFF2-40B4-BE49-F238E27FC236}">
                    <a16:creationId xmlns:a16="http://schemas.microsoft.com/office/drawing/2014/main" id="{46BCFF08-5CA0-4BC0-11F8-7979C965EE6A}"/>
                  </a:ext>
                </a:extLst>
              </p:cNvPr>
              <p:cNvPicPr>
                <a:picLocks noChangeAspect="1"/>
              </p:cNvPicPr>
              <p:nvPr/>
            </p:nvPicPr>
            <p:blipFill>
              <a:blip r:embed="rId3">
                <a:extLst>
                  <a:ext uri="{28A0092B-C50C-407E-A947-70E740481C1C}">
                    <a14:useLocalDpi xmlns:a14="http://schemas.microsoft.com/office/drawing/2010/main" val="0"/>
                  </a:ext>
                </a:extLst>
              </a:blip>
              <a:srcRect l="31570" t="61861" r="55785" b="33178"/>
              <a:stretch/>
            </p:blipFill>
            <p:spPr>
              <a:xfrm>
                <a:off x="3940249" y="5573528"/>
                <a:ext cx="1541721" cy="340243"/>
              </a:xfrm>
              <a:prstGeom prst="rect">
                <a:avLst/>
              </a:prstGeom>
            </p:spPr>
          </p:pic>
        </p:grpSp>
        <p:sp>
          <p:nvSpPr>
            <p:cNvPr id="6" name="Rectangle 5">
              <a:extLst>
                <a:ext uri="{FF2B5EF4-FFF2-40B4-BE49-F238E27FC236}">
                  <a16:creationId xmlns:a16="http://schemas.microsoft.com/office/drawing/2014/main" id="{813D731E-EBD7-0F3B-0B9B-ADF59DA87339}"/>
                </a:ext>
              </a:extLst>
            </p:cNvPr>
            <p:cNvSpPr/>
            <p:nvPr/>
          </p:nvSpPr>
          <p:spPr>
            <a:xfrm>
              <a:off x="3951814" y="5588769"/>
              <a:ext cx="1530155" cy="28208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20272784-D4E3-E44A-1C08-60C5FF937CFC}"/>
                </a:ext>
              </a:extLst>
            </p:cNvPr>
            <p:cNvSpPr/>
            <p:nvPr/>
          </p:nvSpPr>
          <p:spPr>
            <a:xfrm>
              <a:off x="2970151" y="55041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0EA71D4E-EEB5-4ADF-92D3-9A840B85510F}"/>
                </a:ext>
              </a:extLst>
            </p:cNvPr>
            <p:cNvSpPr/>
            <p:nvPr/>
          </p:nvSpPr>
          <p:spPr>
            <a:xfrm>
              <a:off x="6661150" y="5567816"/>
              <a:ext cx="782066" cy="31853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Down 14">
              <a:extLst>
                <a:ext uri="{FF2B5EF4-FFF2-40B4-BE49-F238E27FC236}">
                  <a16:creationId xmlns:a16="http://schemas.microsoft.com/office/drawing/2014/main" id="{4AD7DFE2-7420-CB26-9CB7-A7CA3281CF6C}"/>
                </a:ext>
              </a:extLst>
            </p:cNvPr>
            <p:cNvSpPr/>
            <p:nvPr/>
          </p:nvSpPr>
          <p:spPr>
            <a:xfrm>
              <a:off x="6817732" y="457762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8" name="TextBox 17">
            <a:extLst>
              <a:ext uri="{FF2B5EF4-FFF2-40B4-BE49-F238E27FC236}">
                <a16:creationId xmlns:a16="http://schemas.microsoft.com/office/drawing/2014/main" id="{8E40977A-5E55-D302-C9DD-1942600CF0A2}"/>
              </a:ext>
            </a:extLst>
          </p:cNvPr>
          <p:cNvSpPr txBox="1"/>
          <p:nvPr/>
        </p:nvSpPr>
        <p:spPr>
          <a:xfrm flipH="1">
            <a:off x="502919" y="2590451"/>
            <a:ext cx="2843041"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כמובן שזו הסיבה שבגללה רצינו שהתוכנה לא תוריד חבילות באופן אוטומטי - אם היא הייתה מורידה למיקום הלא נכון הוא היה ריק והיינו צריכים לחכות להורדה של התקנה מלאה (כ-</a:t>
            </a:r>
            <a:r>
              <a:rPr lang="en-US" sz="2000" dirty="0">
                <a:solidFill>
                  <a:srgbClr val="084149"/>
                </a:solidFill>
                <a:latin typeface="Suez One" panose="00000500000000000000" pitchFamily="2" charset="-79"/>
                <a:cs typeface="Suez One" panose="00000500000000000000" pitchFamily="2" charset="-79"/>
              </a:rPr>
              <a:t>1.5GB</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3649369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6A79804-1D29-DDE4-EDB7-FC01A88949D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F87D2F-BB88-131C-BB0C-B4DEB11B9CA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0BCC17CB-8065-3FC9-1BDB-23313CD2541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זהו, סיימנו את תהליך ההתקנה, נלחץ על "</a:t>
            </a:r>
            <a:r>
              <a:rPr lang="en-US" sz="2400" dirty="0">
                <a:solidFill>
                  <a:srgbClr val="084149"/>
                </a:solidFill>
                <a:latin typeface="Heebo" pitchFamily="2" charset="-79"/>
                <a:cs typeface="Heebo" pitchFamily="2" charset="-79"/>
              </a:rPr>
              <a:t>Finish</a:t>
            </a:r>
            <a:r>
              <a:rPr lang="he-IL" sz="2400" dirty="0">
                <a:solidFill>
                  <a:srgbClr val="084149"/>
                </a:solidFill>
                <a:latin typeface="Heebo" pitchFamily="2" charset="-79"/>
                <a:cs typeface="Heebo" pitchFamily="2" charset="-79"/>
              </a:rPr>
              <a:t>" ונעבור לשלב הבא.</a:t>
            </a:r>
          </a:p>
        </p:txBody>
      </p:sp>
      <p:grpSp>
        <p:nvGrpSpPr>
          <p:cNvPr id="13" name="Group 12">
            <a:extLst>
              <a:ext uri="{FF2B5EF4-FFF2-40B4-BE49-F238E27FC236}">
                <a16:creationId xmlns:a16="http://schemas.microsoft.com/office/drawing/2014/main" id="{1D173D26-9BE5-709C-E115-49182E8F98E3}"/>
              </a:ext>
            </a:extLst>
          </p:cNvPr>
          <p:cNvGrpSpPr/>
          <p:nvPr/>
        </p:nvGrpSpPr>
        <p:grpSpPr>
          <a:xfrm>
            <a:off x="2119539" y="1661991"/>
            <a:ext cx="7927992" cy="5216585"/>
            <a:chOff x="2119539" y="1661991"/>
            <a:chExt cx="7927992" cy="5216585"/>
          </a:xfrm>
        </p:grpSpPr>
        <p:pic>
          <p:nvPicPr>
            <p:cNvPr id="2" name="Picture 1">
              <a:extLst>
                <a:ext uri="{FF2B5EF4-FFF2-40B4-BE49-F238E27FC236}">
                  <a16:creationId xmlns:a16="http://schemas.microsoft.com/office/drawing/2014/main" id="{F21ACDBC-DB54-0BB2-9C3A-CA05AAF079B0}"/>
                </a:ext>
              </a:extLst>
            </p:cNvPr>
            <p:cNvPicPr>
              <a:picLocks noChangeAspect="1"/>
            </p:cNvPicPr>
            <p:nvPr/>
          </p:nvPicPr>
          <p:blipFill>
            <a:blip r:embed="rId3"/>
            <a:srcRect l="16687" t="5010" r="18287" b="18925"/>
            <a:stretch/>
          </p:blipFill>
          <p:spPr>
            <a:xfrm>
              <a:off x="2119539" y="1661991"/>
              <a:ext cx="7927992" cy="5216585"/>
            </a:xfrm>
            <a:prstGeom prst="rect">
              <a:avLst/>
            </a:prstGeom>
          </p:spPr>
        </p:pic>
        <p:sp>
          <p:nvSpPr>
            <p:cNvPr id="5" name="Rectangle 4">
              <a:extLst>
                <a:ext uri="{FF2B5EF4-FFF2-40B4-BE49-F238E27FC236}">
                  <a16:creationId xmlns:a16="http://schemas.microsoft.com/office/drawing/2014/main" id="{E07CED14-99D8-68BF-EF55-6CD0E7BB5ED1}"/>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74CCB3EA-B1E3-7FF1-AD07-A599AFB1680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EE8586A-3285-C08E-B609-47FEFA0D31F6}"/>
                </a:ext>
              </a:extLst>
            </p:cNvPr>
            <p:cNvSpPr/>
            <p:nvPr/>
          </p:nvSpPr>
          <p:spPr>
            <a:xfrm>
              <a:off x="5462103" y="4259650"/>
              <a:ext cx="811660" cy="24051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95CF324E-898D-FDAF-79C1-694C3B31A7A7}"/>
                </a:ext>
              </a:extLst>
            </p:cNvPr>
            <p:cNvSpPr/>
            <p:nvPr/>
          </p:nvSpPr>
          <p:spPr>
            <a:xfrm flipH="1">
              <a:off x="6346338" y="4138737"/>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8" name="TextBox 7">
            <a:extLst>
              <a:ext uri="{FF2B5EF4-FFF2-40B4-BE49-F238E27FC236}">
                <a16:creationId xmlns:a16="http://schemas.microsoft.com/office/drawing/2014/main" id="{F98B3CE0-DA61-2C3E-968E-825ECA459163}"/>
              </a:ext>
            </a:extLst>
          </p:cNvPr>
          <p:cNvSpPr txBox="1"/>
          <p:nvPr/>
        </p:nvSpPr>
        <p:spPr>
          <a:xfrm flipH="1">
            <a:off x="8825023" y="3429000"/>
            <a:ext cx="2819434"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נרצה להפעיל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מייד, נוכל לסמן את התיבה שמשמאל לכיתוב "</a:t>
            </a:r>
            <a:r>
              <a:rPr lang="en-US" sz="2000" dirty="0">
                <a:solidFill>
                  <a:srgbClr val="084149"/>
                </a:solidFill>
                <a:latin typeface="Suez One" panose="00000500000000000000" pitchFamily="2" charset="-79"/>
                <a:cs typeface="Suez One" panose="00000500000000000000" pitchFamily="2" charset="-79"/>
              </a:rPr>
              <a:t>Launch LyX</a:t>
            </a:r>
            <a:r>
              <a:rPr lang="he-IL" sz="2000" dirty="0">
                <a:solidFill>
                  <a:srgbClr val="084149"/>
                </a:solidFill>
                <a:latin typeface="Suez One" panose="00000500000000000000" pitchFamily="2" charset="-79"/>
                <a:cs typeface="Suez One" panose="00000500000000000000" pitchFamily="2" charset="-79"/>
              </a:rPr>
              <a:t>" לפני הלחיצה על "</a:t>
            </a:r>
            <a:r>
              <a:rPr lang="en-US" sz="2000" dirty="0">
                <a:solidFill>
                  <a:srgbClr val="084149"/>
                </a:solidFill>
                <a:latin typeface="Suez One" panose="00000500000000000000" pitchFamily="2" charset="-79"/>
                <a:cs typeface="Suez One" panose="00000500000000000000" pitchFamily="2" charset="-79"/>
              </a:rPr>
              <a:t>Finish</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76459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D3915BA-5B6D-460F-8BBF-5CC97B51F60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5A1C97B-7886-5D2D-FF5E-CA307A0C18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539C5E45-1852-1662-DAAC-CC77DDCA492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נחזור ל-"</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כדי לשנות את ההגדרה הנ"ל.</a:t>
            </a:r>
          </a:p>
        </p:txBody>
      </p:sp>
      <p:grpSp>
        <p:nvGrpSpPr>
          <p:cNvPr id="2" name="Group 1">
            <a:extLst>
              <a:ext uri="{FF2B5EF4-FFF2-40B4-BE49-F238E27FC236}">
                <a16:creationId xmlns:a16="http://schemas.microsoft.com/office/drawing/2014/main" id="{DAEBBC42-EF03-D849-D04F-1E688AF275C6}"/>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639F822E-4A72-A8E7-9FF9-A79908BB94F5}"/>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0AED1BDD-E9F7-E5A7-1C66-71EA255157FE}"/>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D447FB36-CDB6-9270-1EF6-DB7D90C8D4B7}"/>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90C4D3D2-FA11-EFE0-80EF-8ED4415A0C9A}"/>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1171B4F7-C0E4-8EFD-13FC-705EFCACFC40}"/>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7308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0A311F-8CD4-452A-3EF8-6F374A03B1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A48B725-34D9-CA80-A006-DFDCD8B5DAF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3FDB05D-E88F-9D67-FEEE-5CB22CB8AD22}"/>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שוב 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B2F89194-7037-4A67-6DBA-1AEF589D2BC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D9EFFC1-3AD4-5C00-7AE6-9E71879C95A6}"/>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2FCB84BE-8D2F-E89E-159C-015FB830C34A}"/>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BE768E30-C0D7-A518-4D2F-1041F01AC3B5}"/>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678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לפני שנתחיל בהתקנה עלינו לבדוק הגדרה מסוימת ב-"</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E208AB4-1D63-F93A-821C-9DBABBCFD805}"/>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59188F18-850F-00B6-EE19-2EE2F350B8E1}"/>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691E7C47-A008-B110-5BF6-18B41D68E901}"/>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27B560DD-BC37-05F5-D03D-17BF7824E0E1}"/>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3AD20858-8C03-D68B-810E-ACA6A926452F}"/>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CAFB9522-CA4A-C1D7-86AB-BAD21D86B67B}"/>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61362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AFDF1D-7A87-BCA1-7142-D29D2117E67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75FADEB-363F-2E5D-98DD-A704D63B2BC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1CE89E4B-810A-38C9-8463-2CC33FAE061A}"/>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2023E20C-D5F7-5C8F-1A49-967035CA12D9}"/>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5DAC962C-B38E-062C-2F8D-770D1BA21B2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81B3306-26C0-07B3-ECE3-89B9E8A12C1E}"/>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58C829DF-8180-D491-3B21-7181DD81A8D3}"/>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B9745246-DD45-220E-0939-31D49EE76EA6}"/>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3170647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B8C537E-C0FD-0191-2D5C-72C387B4E28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6BBA4B0-ACAC-0097-E3F5-4D4F4F724C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302A27C7-9E20-85B4-97AD-CB6630E2027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תתקין חבילות חדשות באופן אוטומטי.</a:t>
            </a:r>
          </a:p>
        </p:txBody>
      </p:sp>
      <p:grpSp>
        <p:nvGrpSpPr>
          <p:cNvPr id="5" name="Group 4">
            <a:extLst>
              <a:ext uri="{FF2B5EF4-FFF2-40B4-BE49-F238E27FC236}">
                <a16:creationId xmlns:a16="http://schemas.microsoft.com/office/drawing/2014/main" id="{164B63EB-0441-11E0-545F-4FBFC995B15D}"/>
              </a:ext>
            </a:extLst>
          </p:cNvPr>
          <p:cNvGrpSpPr/>
          <p:nvPr/>
        </p:nvGrpSpPr>
        <p:grpSpPr>
          <a:xfrm>
            <a:off x="2283866" y="2032000"/>
            <a:ext cx="7624267" cy="4826000"/>
            <a:chOff x="2283866" y="2032000"/>
            <a:chExt cx="7624267" cy="4826000"/>
          </a:xfrm>
        </p:grpSpPr>
        <p:pic>
          <p:nvPicPr>
            <p:cNvPr id="4" name="Picture 3">
              <a:extLst>
                <a:ext uri="{FF2B5EF4-FFF2-40B4-BE49-F238E27FC236}">
                  <a16:creationId xmlns:a16="http://schemas.microsoft.com/office/drawing/2014/main" id="{376CCF16-D0B3-7A34-E44F-6367F5C7DDD1}"/>
                </a:ext>
              </a:extLst>
            </p:cNvPr>
            <p:cNvPicPr>
              <a:picLocks noChangeAspect="1"/>
            </p:cNvPicPr>
            <p:nvPr/>
          </p:nvPicPr>
          <p:blipFill>
            <a:blip r:embed="rId2">
              <a:extLst>
                <a:ext uri="{28A0092B-C50C-407E-A947-70E740481C1C}">
                  <a14:useLocalDpi xmlns:a14="http://schemas.microsoft.com/office/drawing/2010/main" val="0"/>
                </a:ext>
              </a:extLst>
            </a:blip>
            <a:srcRect l="555" r="36910" b="29630"/>
            <a:stretch/>
          </p:blipFill>
          <p:spPr>
            <a:xfrm>
              <a:off x="2283866" y="2032000"/>
              <a:ext cx="7624267" cy="4826000"/>
            </a:xfrm>
            <a:prstGeom prst="rect">
              <a:avLst/>
            </a:prstGeom>
          </p:spPr>
        </p:pic>
        <p:sp>
          <p:nvSpPr>
            <p:cNvPr id="8" name="Rectangle 7">
              <a:extLst>
                <a:ext uri="{FF2B5EF4-FFF2-40B4-BE49-F238E27FC236}">
                  <a16:creationId xmlns:a16="http://schemas.microsoft.com/office/drawing/2014/main" id="{A7EDAEAA-6F6D-E624-D6EA-3FAA40D98347}"/>
                </a:ext>
              </a:extLst>
            </p:cNvPr>
            <p:cNvSpPr/>
            <p:nvPr/>
          </p:nvSpPr>
          <p:spPr>
            <a:xfrm>
              <a:off x="3923414" y="4611670"/>
              <a:ext cx="639653" cy="268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9FD701B8-4D82-45A8-1E74-3E40FF2159CF}"/>
                </a:ext>
              </a:extLst>
            </p:cNvPr>
            <p:cNvSpPr/>
            <p:nvPr/>
          </p:nvSpPr>
          <p:spPr>
            <a:xfrm flipH="1">
              <a:off x="4628368" y="4502054"/>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276482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E4540D-2FF7-AAB5-AE5B-D7F5CCC085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D615B70-0B68-F23C-B54A-591E159123A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A84AC682-24E3-B6F2-F108-21230EAEE93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בתפריט ההתחלה (או בשורת החיפוש) נחפש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ונפעיל אותה, זו גם ההזדמנות ליצור לה קיצור דרך או להצמיד אותה לשורת המשימות.</a:t>
            </a:r>
          </a:p>
        </p:txBody>
      </p:sp>
      <p:grpSp>
        <p:nvGrpSpPr>
          <p:cNvPr id="8" name="Group 7">
            <a:extLst>
              <a:ext uri="{FF2B5EF4-FFF2-40B4-BE49-F238E27FC236}">
                <a16:creationId xmlns:a16="http://schemas.microsoft.com/office/drawing/2014/main" id="{83AF274F-0ACE-F89F-3D77-89F4B1E4144B}"/>
              </a:ext>
            </a:extLst>
          </p:cNvPr>
          <p:cNvGrpSpPr/>
          <p:nvPr/>
        </p:nvGrpSpPr>
        <p:grpSpPr>
          <a:xfrm>
            <a:off x="2380177" y="2031326"/>
            <a:ext cx="6657497" cy="4826674"/>
            <a:chOff x="2380177" y="2031326"/>
            <a:chExt cx="6657497" cy="4826674"/>
          </a:xfrm>
        </p:grpSpPr>
        <p:pic>
          <p:nvPicPr>
            <p:cNvPr id="5" name="Picture 4">
              <a:extLst>
                <a:ext uri="{FF2B5EF4-FFF2-40B4-BE49-F238E27FC236}">
                  <a16:creationId xmlns:a16="http://schemas.microsoft.com/office/drawing/2014/main" id="{4B84BDC2-BA39-4434-F037-E5FA485FD80F}"/>
                </a:ext>
              </a:extLst>
            </p:cNvPr>
            <p:cNvPicPr>
              <a:picLocks noChangeAspect="1"/>
            </p:cNvPicPr>
            <p:nvPr/>
          </p:nvPicPr>
          <p:blipFill>
            <a:blip r:embed="rId2"/>
            <a:srcRect t="8013" r="37846"/>
            <a:stretch/>
          </p:blipFill>
          <p:spPr>
            <a:xfrm>
              <a:off x="3239785" y="2031326"/>
              <a:ext cx="5797889" cy="4826674"/>
            </a:xfrm>
            <a:prstGeom prst="rect">
              <a:avLst/>
            </a:prstGeom>
          </p:spPr>
        </p:pic>
        <p:sp>
          <p:nvSpPr>
            <p:cNvPr id="2" name="Rectangle 1">
              <a:extLst>
                <a:ext uri="{FF2B5EF4-FFF2-40B4-BE49-F238E27FC236}">
                  <a16:creationId xmlns:a16="http://schemas.microsoft.com/office/drawing/2014/main" id="{893941FD-2212-3980-3C0A-FF188E945AE4}"/>
                </a:ext>
              </a:extLst>
            </p:cNvPr>
            <p:cNvSpPr/>
            <p:nvPr/>
          </p:nvSpPr>
          <p:spPr>
            <a:xfrm>
              <a:off x="3260333" y="6531795"/>
              <a:ext cx="736617" cy="30609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Right 2">
              <a:extLst>
                <a:ext uri="{FF2B5EF4-FFF2-40B4-BE49-F238E27FC236}">
                  <a16:creationId xmlns:a16="http://schemas.microsoft.com/office/drawing/2014/main" id="{5297F431-B0C0-2838-BBF6-3CC2961131BC}"/>
                </a:ext>
              </a:extLst>
            </p:cNvPr>
            <p:cNvSpPr/>
            <p:nvPr/>
          </p:nvSpPr>
          <p:spPr>
            <a:xfrm>
              <a:off x="2380177" y="317525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0BF34FDB-162C-82E8-238C-46DC7ED7DAB6}"/>
                </a:ext>
              </a:extLst>
            </p:cNvPr>
            <p:cNvSpPr/>
            <p:nvPr/>
          </p:nvSpPr>
          <p:spPr>
            <a:xfrm>
              <a:off x="3423008" y="3143457"/>
              <a:ext cx="736618" cy="51414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Down 6">
              <a:extLst>
                <a:ext uri="{FF2B5EF4-FFF2-40B4-BE49-F238E27FC236}">
                  <a16:creationId xmlns:a16="http://schemas.microsoft.com/office/drawing/2014/main" id="{AE5A7D36-F7B8-36A3-9197-7654429303E5}"/>
                </a:ext>
              </a:extLst>
            </p:cNvPr>
            <p:cNvSpPr/>
            <p:nvPr/>
          </p:nvSpPr>
          <p:spPr>
            <a:xfrm>
              <a:off x="3351238" y="550959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620298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A858227-C59B-E0C1-3AE1-C06B53503F8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F05D92B-C8B6-0BE1-B67A-BD9F261CB53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872EB08-71AC-8245-EDD5-CC2D01DB2D8F}"/>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שפת הממשק של המחשב היא עברית, סביר להניח שגם הממשק של התוכנה יהיה בעברית (כמתואר בצילום המסך); אחרת, עיברו לשקופית </a:t>
            </a:r>
            <a:r>
              <a:rPr lang="en-US" sz="2400">
                <a:solidFill>
                  <a:srgbClr val="084149"/>
                </a:solidFill>
                <a:latin typeface="Heebo" pitchFamily="2" charset="-79"/>
                <a:cs typeface="Heebo" pitchFamily="2" charset="-79"/>
                <a:hlinkClick r:id="rId2" action="ppaction://hlinksldjump"/>
              </a:rPr>
              <a:t>#41</a:t>
            </a:r>
            <a:r>
              <a:rPr lang="he-IL" sz="2400">
                <a:solidFill>
                  <a:srgbClr val="084149"/>
                </a:solidFill>
                <a:latin typeface="Heebo" pitchFamily="2" charset="-79"/>
                <a:cs typeface="Heebo" pitchFamily="2" charset="-79"/>
              </a:rPr>
              <a:t>.</a:t>
            </a:r>
            <a:endParaRPr lang="he-IL" sz="2400" dirty="0">
              <a:solidFill>
                <a:srgbClr val="084149"/>
              </a:solidFill>
              <a:latin typeface="Heebo" pitchFamily="2" charset="-79"/>
              <a:cs typeface="Heebo" pitchFamily="2" charset="-79"/>
            </a:endParaRPr>
          </a:p>
        </p:txBody>
      </p:sp>
      <p:grpSp>
        <p:nvGrpSpPr>
          <p:cNvPr id="13" name="Group 12">
            <a:extLst>
              <a:ext uri="{FF2B5EF4-FFF2-40B4-BE49-F238E27FC236}">
                <a16:creationId xmlns:a16="http://schemas.microsoft.com/office/drawing/2014/main" id="{16F014E6-AC6F-A16F-6ADD-88E46CC41666}"/>
              </a:ext>
            </a:extLst>
          </p:cNvPr>
          <p:cNvGrpSpPr/>
          <p:nvPr/>
        </p:nvGrpSpPr>
        <p:grpSpPr>
          <a:xfrm>
            <a:off x="1247102" y="2031326"/>
            <a:ext cx="9692640" cy="4826674"/>
            <a:chOff x="1247102" y="2031326"/>
            <a:chExt cx="9692640" cy="4826674"/>
          </a:xfrm>
        </p:grpSpPr>
        <p:pic>
          <p:nvPicPr>
            <p:cNvPr id="11" name="Picture 10">
              <a:extLst>
                <a:ext uri="{FF2B5EF4-FFF2-40B4-BE49-F238E27FC236}">
                  <a16:creationId xmlns:a16="http://schemas.microsoft.com/office/drawing/2014/main" id="{6866EFB7-1233-FB44-4EF3-D96B2264C1DE}"/>
                </a:ext>
              </a:extLst>
            </p:cNvPr>
            <p:cNvPicPr>
              <a:picLocks noChangeAspect="1"/>
            </p:cNvPicPr>
            <p:nvPr/>
          </p:nvPicPr>
          <p:blipFill>
            <a:blip r:embed="rId3"/>
            <a:srcRect b="11472"/>
            <a:stretch/>
          </p:blipFill>
          <p:spPr>
            <a:xfrm>
              <a:off x="1247102" y="2031326"/>
              <a:ext cx="9692640" cy="4826674"/>
            </a:xfrm>
            <a:prstGeom prst="rect">
              <a:avLst/>
            </a:prstGeom>
          </p:spPr>
        </p:pic>
        <p:sp>
          <p:nvSpPr>
            <p:cNvPr id="3" name="Arrow: Right 2">
              <a:extLst>
                <a:ext uri="{FF2B5EF4-FFF2-40B4-BE49-F238E27FC236}">
                  <a16:creationId xmlns:a16="http://schemas.microsoft.com/office/drawing/2014/main" id="{84DC9E83-52A4-1D16-4D2F-A67826823EE2}"/>
                </a:ext>
              </a:extLst>
            </p:cNvPr>
            <p:cNvSpPr/>
            <p:nvPr/>
          </p:nvSpPr>
          <p:spPr>
            <a:xfrm>
              <a:off x="6165459" y="209376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Rectangle 5">
              <a:extLst>
                <a:ext uri="{FF2B5EF4-FFF2-40B4-BE49-F238E27FC236}">
                  <a16:creationId xmlns:a16="http://schemas.microsoft.com/office/drawing/2014/main" id="{3FC518E0-40C9-BEF2-7C86-04188072F926}"/>
                </a:ext>
              </a:extLst>
            </p:cNvPr>
            <p:cNvSpPr/>
            <p:nvPr/>
          </p:nvSpPr>
          <p:spPr>
            <a:xfrm>
              <a:off x="7142769" y="2183529"/>
              <a:ext cx="3796973" cy="2719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43334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384DF9A-C3AC-588C-4571-0B1D3FD5CBF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A2FF8D5-B320-904C-4669-583771AB9ED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440DB4E-AA08-1121-39A7-BBA350D109E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אנחנו לא רוצים שזה יהיה המצב, משום שבכל המדריכים שנראה בהמשך יהיו צילומי מסך באנגלית. לכן נלחץ על "כלים" -&gt; "העדפות" ...</a:t>
            </a:r>
          </a:p>
        </p:txBody>
      </p:sp>
      <p:grpSp>
        <p:nvGrpSpPr>
          <p:cNvPr id="8" name="Group 7">
            <a:extLst>
              <a:ext uri="{FF2B5EF4-FFF2-40B4-BE49-F238E27FC236}">
                <a16:creationId xmlns:a16="http://schemas.microsoft.com/office/drawing/2014/main" id="{C1BBB674-B5FB-148D-986C-BBB6D90AFFB1}"/>
              </a:ext>
            </a:extLst>
          </p:cNvPr>
          <p:cNvGrpSpPr/>
          <p:nvPr/>
        </p:nvGrpSpPr>
        <p:grpSpPr>
          <a:xfrm>
            <a:off x="1249871" y="2031326"/>
            <a:ext cx="9692640" cy="4826674"/>
            <a:chOff x="1249871" y="2031326"/>
            <a:chExt cx="9692640" cy="4826674"/>
          </a:xfrm>
        </p:grpSpPr>
        <p:pic>
          <p:nvPicPr>
            <p:cNvPr id="2" name="Picture 1">
              <a:extLst>
                <a:ext uri="{FF2B5EF4-FFF2-40B4-BE49-F238E27FC236}">
                  <a16:creationId xmlns:a16="http://schemas.microsoft.com/office/drawing/2014/main" id="{DD2AE352-1809-73F0-ADFD-71E2B4B333B2}"/>
                </a:ext>
              </a:extLst>
            </p:cNvPr>
            <p:cNvPicPr>
              <a:picLocks noChangeAspect="1"/>
            </p:cNvPicPr>
            <p:nvPr/>
          </p:nvPicPr>
          <p:blipFill>
            <a:blip r:embed="rId2"/>
            <a:srcRect b="11472"/>
            <a:stretch/>
          </p:blipFill>
          <p:spPr>
            <a:xfrm>
              <a:off x="1249871" y="2031326"/>
              <a:ext cx="9692640" cy="4826674"/>
            </a:xfrm>
            <a:prstGeom prst="rect">
              <a:avLst/>
            </a:prstGeom>
          </p:spPr>
        </p:pic>
        <p:sp>
          <p:nvSpPr>
            <p:cNvPr id="3" name="Arrow: Right 2">
              <a:extLst>
                <a:ext uri="{FF2B5EF4-FFF2-40B4-BE49-F238E27FC236}">
                  <a16:creationId xmlns:a16="http://schemas.microsoft.com/office/drawing/2014/main" id="{AA3134EF-5BD3-F81E-A76E-8CCB342E8D46}"/>
                </a:ext>
              </a:extLst>
            </p:cNvPr>
            <p:cNvSpPr/>
            <p:nvPr/>
          </p:nvSpPr>
          <p:spPr>
            <a:xfrm>
              <a:off x="5825303" y="340077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36E6D16-A84B-DE00-C103-7E1ED23712DA}"/>
                </a:ext>
              </a:extLst>
            </p:cNvPr>
            <p:cNvSpPr/>
            <p:nvPr/>
          </p:nvSpPr>
          <p:spPr>
            <a:xfrm>
              <a:off x="7592602" y="2176272"/>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95343F6F-C8EA-9B8F-763A-D2BA0CF34451}"/>
                </a:ext>
              </a:extLst>
            </p:cNvPr>
            <p:cNvSpPr/>
            <p:nvPr/>
          </p:nvSpPr>
          <p:spPr>
            <a:xfrm flipH="1">
              <a:off x="8133942" y="207804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2C0CC5AD-3A00-814E-F5D0-9E7B24507B01}"/>
                </a:ext>
              </a:extLst>
            </p:cNvPr>
            <p:cNvSpPr/>
            <p:nvPr/>
          </p:nvSpPr>
          <p:spPr>
            <a:xfrm>
              <a:off x="6832315" y="3499001"/>
              <a:ext cx="116097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649450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3C0C83A-FABA-1FDE-6B2D-7B8942BB14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445A1A9-FD71-3726-8AFB-D85FD06B6B4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B94245F-6886-06B3-ED15-5FEBE6B2C786}"/>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"הגדרות שפה".</a:t>
            </a:r>
          </a:p>
        </p:txBody>
      </p:sp>
      <p:grpSp>
        <p:nvGrpSpPr>
          <p:cNvPr id="10" name="Group 9">
            <a:extLst>
              <a:ext uri="{FF2B5EF4-FFF2-40B4-BE49-F238E27FC236}">
                <a16:creationId xmlns:a16="http://schemas.microsoft.com/office/drawing/2014/main" id="{54EB0A91-4D63-DE05-4599-41E57CA6A73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792E7C62-223A-06BF-A501-B2016215323D}"/>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028597DB-CBC0-A5A7-8EBD-3DD94D96C211}"/>
                </a:ext>
              </a:extLst>
            </p:cNvPr>
            <p:cNvSpPr/>
            <p:nvPr/>
          </p:nvSpPr>
          <p:spPr>
            <a:xfrm flipH="1">
              <a:off x="8984971" y="4031744"/>
              <a:ext cx="862885"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E8A6AF-D3B7-5D77-6B03-80A3A8758F56}"/>
                </a:ext>
              </a:extLst>
            </p:cNvPr>
            <p:cNvSpPr/>
            <p:nvPr/>
          </p:nvSpPr>
          <p:spPr>
            <a:xfrm>
              <a:off x="7715893" y="4127944"/>
              <a:ext cx="1160979" cy="28994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609537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02BCA4-B374-887D-D5F3-9A65529C59A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7378943-7805-6530-94F7-3A2A8C5CE55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64104C-CFD1-7F07-4FFB-C4AEFBE0EF5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נפתח את תפריט השפות...</a:t>
            </a:r>
          </a:p>
        </p:txBody>
      </p:sp>
      <p:grpSp>
        <p:nvGrpSpPr>
          <p:cNvPr id="2" name="Group 1">
            <a:extLst>
              <a:ext uri="{FF2B5EF4-FFF2-40B4-BE49-F238E27FC236}">
                <a16:creationId xmlns:a16="http://schemas.microsoft.com/office/drawing/2014/main" id="{ACC3BBAB-1BB4-3A0A-674A-68CA97DDAA9B}"/>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D1AB5628-81BE-5FB6-7F18-F74525BD164B}"/>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EBDA671E-B324-33D7-2BEC-AF7530FEC562}"/>
                </a:ext>
              </a:extLst>
            </p:cNvPr>
            <p:cNvSpPr/>
            <p:nvPr/>
          </p:nvSpPr>
          <p:spPr>
            <a:xfrm>
              <a:off x="5435030" y="2799543"/>
              <a:ext cx="1068512" cy="23133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D4638B1A-3903-3D20-D87C-F293D44CE535}"/>
                </a:ext>
              </a:extLst>
            </p:cNvPr>
            <p:cNvSpPr/>
            <p:nvPr/>
          </p:nvSpPr>
          <p:spPr>
            <a:xfrm>
              <a:off x="4424734" y="267403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50511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8800A17-A304-16C7-04EC-267482FFBA8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577F749-76F7-1AF3-CFCB-4824F22EEC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F333C76-BC5A-0788-F239-E8DDFC098BA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ונבחר בשפה האנגלית.</a:t>
            </a:r>
          </a:p>
        </p:txBody>
      </p:sp>
      <p:grpSp>
        <p:nvGrpSpPr>
          <p:cNvPr id="13" name="Group 12">
            <a:extLst>
              <a:ext uri="{FF2B5EF4-FFF2-40B4-BE49-F238E27FC236}">
                <a16:creationId xmlns:a16="http://schemas.microsoft.com/office/drawing/2014/main" id="{3FE46FA3-C855-F2C1-A057-A3D98CB0FF20}"/>
              </a:ext>
            </a:extLst>
          </p:cNvPr>
          <p:cNvGrpSpPr/>
          <p:nvPr/>
        </p:nvGrpSpPr>
        <p:grpSpPr>
          <a:xfrm>
            <a:off x="1249489" y="2031326"/>
            <a:ext cx="9692640" cy="4826674"/>
            <a:chOff x="1249489" y="2031326"/>
            <a:chExt cx="9692640" cy="4826674"/>
          </a:xfrm>
        </p:grpSpPr>
        <p:pic>
          <p:nvPicPr>
            <p:cNvPr id="11" name="Picture 10">
              <a:extLst>
                <a:ext uri="{FF2B5EF4-FFF2-40B4-BE49-F238E27FC236}">
                  <a16:creationId xmlns:a16="http://schemas.microsoft.com/office/drawing/2014/main" id="{14F55E80-AF66-C15E-91DC-CA9EA369F4D5}"/>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B979BB92-EA25-91C8-5032-B878E95214D4}"/>
                </a:ext>
              </a:extLst>
            </p:cNvPr>
            <p:cNvSpPr/>
            <p:nvPr/>
          </p:nvSpPr>
          <p:spPr>
            <a:xfrm>
              <a:off x="5621084" y="3621472"/>
              <a:ext cx="820812" cy="23133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1094B919-234A-8340-A0A5-E3F53DE5CED0}"/>
                </a:ext>
              </a:extLst>
            </p:cNvPr>
            <p:cNvSpPr/>
            <p:nvPr/>
          </p:nvSpPr>
          <p:spPr>
            <a:xfrm>
              <a:off x="4630214" y="349596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3396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C4B2C58-516B-BBC0-1ED4-68A02BB0148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0FC074C-D71C-C4C2-5255-991E9341424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D3163A69-A170-13E5-9324-16214F2360A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5" name="Group 4">
            <a:extLst>
              <a:ext uri="{FF2B5EF4-FFF2-40B4-BE49-F238E27FC236}">
                <a16:creationId xmlns:a16="http://schemas.microsoft.com/office/drawing/2014/main" id="{A935551F-0770-5401-7856-37BD810F49EA}"/>
              </a:ext>
            </a:extLst>
          </p:cNvPr>
          <p:cNvGrpSpPr/>
          <p:nvPr/>
        </p:nvGrpSpPr>
        <p:grpSpPr>
          <a:xfrm>
            <a:off x="1249489" y="2031326"/>
            <a:ext cx="9692640" cy="4826674"/>
            <a:chOff x="1249489" y="2031326"/>
            <a:chExt cx="9692640" cy="4826674"/>
          </a:xfrm>
        </p:grpSpPr>
        <p:pic>
          <p:nvPicPr>
            <p:cNvPr id="3" name="Picture 2">
              <a:extLst>
                <a:ext uri="{FF2B5EF4-FFF2-40B4-BE49-F238E27FC236}">
                  <a16:creationId xmlns:a16="http://schemas.microsoft.com/office/drawing/2014/main" id="{DA574EF6-C3B8-FBE7-7976-ED59834F927A}"/>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FED2286A-D3E2-E25A-6A6B-EBD8C48F8C60}"/>
                </a:ext>
              </a:extLst>
            </p:cNvPr>
            <p:cNvSpPr/>
            <p:nvPr/>
          </p:nvSpPr>
          <p:spPr>
            <a:xfrm>
              <a:off x="4655316" y="458724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E1A2C19F-2C88-23BA-F0F8-AE60409EDB3D}"/>
                </a:ext>
              </a:extLst>
            </p:cNvPr>
            <p:cNvSpPr/>
            <p:nvPr/>
          </p:nvSpPr>
          <p:spPr>
            <a:xfrm>
              <a:off x="3684994" y="446173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07016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791C5D1-1129-6632-18B9-98FE2DE5852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E3E750C-48C6-7463-B677-D18DD6BEC67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140914-AADF-E4B4-2F1F-B4C0F2C2DD68}"/>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וגם בחלון הגדול יותר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02D0C1CA-8D88-2F53-236F-2D49BE8F33B1}"/>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11023714-E0FF-44E5-6E17-8DB9C97042D0}"/>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9C07F546-5AE5-0665-9E6F-EF24EFD5823E}"/>
                </a:ext>
              </a:extLst>
            </p:cNvPr>
            <p:cNvSpPr/>
            <p:nvPr/>
          </p:nvSpPr>
          <p:spPr>
            <a:xfrm>
              <a:off x="4449836" y="629275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864A0139-5DEF-BE63-D7FB-C5FB6F65C4D8}"/>
                </a:ext>
              </a:extLst>
            </p:cNvPr>
            <p:cNvSpPr/>
            <p:nvPr/>
          </p:nvSpPr>
          <p:spPr>
            <a:xfrm flipH="1">
              <a:off x="5085708" y="6162111"/>
              <a:ext cx="85960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7511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CB17F74-59DE-EA44-57F2-56A2BE3FA69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865454C-2F44-300D-5799-BC31E08E14E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41D19850-C18C-BEF3-5375-C377B9B9EB4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4F78E016-7FED-8C53-EDF2-1266A410EB77}"/>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3261CD95-19EF-294D-E9E6-167E70704C52}"/>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47AB1EE3-CBA9-C066-5211-F7DA402680A5}"/>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62E719A2-58FE-ABAC-E70D-536020D07E7E}"/>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862857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0163E29-57C7-F884-BFCB-52D88D6EE77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B6A814B-C870-6B8C-61E1-F04E6A877CD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E4D8C7B-BCBA-E34E-2C1B-5DB06BEE3EB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נסגור את התוכנה ונפתח אותה מחדש כדי שהשינויים יחולו במלואם.</a:t>
            </a:r>
          </a:p>
          <a:p>
            <a:pPr algn="r" rtl="1"/>
            <a:endParaRPr lang="he-IL" sz="2400" dirty="0">
              <a:solidFill>
                <a:srgbClr val="084149"/>
              </a:solidFill>
              <a:latin typeface="Heebo" pitchFamily="2" charset="-79"/>
              <a:cs typeface="Heebo" pitchFamily="2" charset="-79"/>
            </a:endParaRPr>
          </a:p>
        </p:txBody>
      </p:sp>
      <p:grpSp>
        <p:nvGrpSpPr>
          <p:cNvPr id="11" name="Group 10">
            <a:extLst>
              <a:ext uri="{FF2B5EF4-FFF2-40B4-BE49-F238E27FC236}">
                <a16:creationId xmlns:a16="http://schemas.microsoft.com/office/drawing/2014/main" id="{AC69F0B5-7418-85CE-EFA1-8590DF19B6FE}"/>
              </a:ext>
            </a:extLst>
          </p:cNvPr>
          <p:cNvGrpSpPr/>
          <p:nvPr/>
        </p:nvGrpSpPr>
        <p:grpSpPr>
          <a:xfrm>
            <a:off x="6677898" y="2027159"/>
            <a:ext cx="3780890" cy="2381427"/>
            <a:chOff x="7140842" y="2031326"/>
            <a:chExt cx="3780890" cy="2381427"/>
          </a:xfrm>
        </p:grpSpPr>
        <p:pic>
          <p:nvPicPr>
            <p:cNvPr id="2" name="Picture 1">
              <a:extLst>
                <a:ext uri="{FF2B5EF4-FFF2-40B4-BE49-F238E27FC236}">
                  <a16:creationId xmlns:a16="http://schemas.microsoft.com/office/drawing/2014/main" id="{FBA305F1-657C-29E9-2BF5-4CCD8862ADCB}"/>
                </a:ext>
              </a:extLst>
            </p:cNvPr>
            <p:cNvPicPr>
              <a:picLocks noChangeAspect="1"/>
            </p:cNvPicPr>
            <p:nvPr/>
          </p:nvPicPr>
          <p:blipFill>
            <a:blip r:embed="rId2"/>
            <a:srcRect l="34466" t="35656" r="34522" b="29620"/>
            <a:stretch/>
          </p:blipFill>
          <p:spPr>
            <a:xfrm>
              <a:off x="7140842" y="2031326"/>
              <a:ext cx="3780890" cy="2381427"/>
            </a:xfrm>
            <a:prstGeom prst="rect">
              <a:avLst/>
            </a:prstGeom>
          </p:spPr>
        </p:pic>
        <p:sp>
          <p:nvSpPr>
            <p:cNvPr id="7" name="Rectangle 6">
              <a:extLst>
                <a:ext uri="{FF2B5EF4-FFF2-40B4-BE49-F238E27FC236}">
                  <a16:creationId xmlns:a16="http://schemas.microsoft.com/office/drawing/2014/main" id="{738D8454-B844-DCA2-4642-14377D1536A5}"/>
                </a:ext>
              </a:extLst>
            </p:cNvPr>
            <p:cNvSpPr/>
            <p:nvPr/>
          </p:nvSpPr>
          <p:spPr>
            <a:xfrm>
              <a:off x="8754446" y="3481504"/>
              <a:ext cx="913536"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74160E44-6CE4-6827-F828-D6125ACDB23F}"/>
                </a:ext>
              </a:extLst>
            </p:cNvPr>
            <p:cNvSpPr/>
            <p:nvPr/>
          </p:nvSpPr>
          <p:spPr>
            <a:xfrm flipH="1">
              <a:off x="9729441" y="3369476"/>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a:extLst>
              <a:ext uri="{FF2B5EF4-FFF2-40B4-BE49-F238E27FC236}">
                <a16:creationId xmlns:a16="http://schemas.microsoft.com/office/drawing/2014/main" id="{C4C7B92D-A18C-B371-D980-62C84C63528D}"/>
              </a:ext>
            </a:extLst>
          </p:cNvPr>
          <p:cNvSpPr txBox="1"/>
          <p:nvPr/>
        </p:nvSpPr>
        <p:spPr>
          <a:xfrm flipH="1">
            <a:off x="3090672" y="2027159"/>
            <a:ext cx="2648856" cy="830997"/>
          </a:xfrm>
          <a:prstGeom prst="rect">
            <a:avLst/>
          </a:prstGeom>
          <a:solidFill>
            <a:srgbClr val="CCCCCC"/>
          </a:solidFill>
          <a:ln w="38100">
            <a:solidFill>
              <a:srgbClr val="084149"/>
            </a:solidFill>
          </a:ln>
        </p:spPr>
        <p:txBody>
          <a:bodyPr wrap="square" rtlCol="1">
            <a:spAutoFit/>
          </a:bodyPr>
          <a:lstStyle/>
          <a:p>
            <a:pPr algn="r" rtl="1"/>
            <a:r>
              <a:rPr lang="he-IL" sz="2400" dirty="0">
                <a:solidFill>
                  <a:srgbClr val="084149"/>
                </a:solidFill>
                <a:latin typeface="Suez One" panose="00000500000000000000" pitchFamily="2" charset="-79"/>
                <a:cs typeface="Suez One" panose="00000500000000000000" pitchFamily="2" charset="-79"/>
              </a:rPr>
              <a:t>טיפ: שימו לב להבדל בין התמונות.</a:t>
            </a:r>
          </a:p>
        </p:txBody>
      </p:sp>
      <p:grpSp>
        <p:nvGrpSpPr>
          <p:cNvPr id="13" name="Group 12">
            <a:extLst>
              <a:ext uri="{FF2B5EF4-FFF2-40B4-BE49-F238E27FC236}">
                <a16:creationId xmlns:a16="http://schemas.microsoft.com/office/drawing/2014/main" id="{793A0734-41C3-6251-DB93-F20B9C9AC73D}"/>
              </a:ext>
            </a:extLst>
          </p:cNvPr>
          <p:cNvGrpSpPr/>
          <p:nvPr/>
        </p:nvGrpSpPr>
        <p:grpSpPr>
          <a:xfrm>
            <a:off x="1958637" y="3567322"/>
            <a:ext cx="3780891" cy="2381427"/>
            <a:chOff x="1270268" y="3571489"/>
            <a:chExt cx="3780891" cy="2381427"/>
          </a:xfrm>
        </p:grpSpPr>
        <p:pic>
          <p:nvPicPr>
            <p:cNvPr id="3" name="Picture 2">
              <a:extLst>
                <a:ext uri="{FF2B5EF4-FFF2-40B4-BE49-F238E27FC236}">
                  <a16:creationId xmlns:a16="http://schemas.microsoft.com/office/drawing/2014/main" id="{FBB7E211-6551-8A63-6EC4-BFB6E37025A3}"/>
                </a:ext>
              </a:extLst>
            </p:cNvPr>
            <p:cNvPicPr>
              <a:picLocks noChangeAspect="1"/>
            </p:cNvPicPr>
            <p:nvPr/>
          </p:nvPicPr>
          <p:blipFill>
            <a:blip r:embed="rId3"/>
            <a:srcRect l="34466" t="35656" r="34522" b="29620"/>
            <a:stretch/>
          </p:blipFill>
          <p:spPr>
            <a:xfrm>
              <a:off x="1270268" y="3571489"/>
              <a:ext cx="3780891" cy="2381427"/>
            </a:xfrm>
            <a:prstGeom prst="rect">
              <a:avLst/>
            </a:prstGeom>
          </p:spPr>
        </p:pic>
        <p:sp>
          <p:nvSpPr>
            <p:cNvPr id="9" name="Rectangle 8">
              <a:extLst>
                <a:ext uri="{FF2B5EF4-FFF2-40B4-BE49-F238E27FC236}">
                  <a16:creationId xmlns:a16="http://schemas.microsoft.com/office/drawing/2014/main" id="{6413CF0B-0675-E85B-4E76-E101CCB1A4BF}"/>
                </a:ext>
              </a:extLst>
            </p:cNvPr>
            <p:cNvSpPr/>
            <p:nvPr/>
          </p:nvSpPr>
          <p:spPr>
            <a:xfrm>
              <a:off x="2947827" y="5010639"/>
              <a:ext cx="936000"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17F7962-4133-2F21-9AAA-749192ACCAF8}"/>
                </a:ext>
              </a:extLst>
            </p:cNvPr>
            <p:cNvSpPr/>
            <p:nvPr/>
          </p:nvSpPr>
          <p:spPr>
            <a:xfrm flipH="1">
              <a:off x="3943370" y="4898611"/>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899868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510B809-6560-C3BA-726B-E6D49DB2C4E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A3CDD0F-588F-C614-CE16-A395B2D541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346AFD-326A-92C4-0EF7-0F64DDDAD81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נמשיך בהגדרות: נלחץ על "</a:t>
            </a:r>
            <a:r>
              <a:rPr lang="en-US" sz="2400" dirty="0">
                <a:solidFill>
                  <a:srgbClr val="084149"/>
                </a:solidFill>
                <a:latin typeface="Heebo" pitchFamily="2" charset="-79"/>
                <a:cs typeface="Heebo" pitchFamily="2" charset="-79"/>
              </a:rPr>
              <a:t>Tools</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Preferences</a:t>
            </a:r>
            <a:r>
              <a:rPr lang="he-IL" sz="2400" dirty="0">
                <a:solidFill>
                  <a:srgbClr val="084149"/>
                </a:solidFill>
                <a:latin typeface="Heebo" pitchFamily="2" charset="-79"/>
                <a:cs typeface="Heebo" pitchFamily="2" charset="-79"/>
              </a:rPr>
              <a:t>" ...</a:t>
            </a:r>
          </a:p>
        </p:txBody>
      </p:sp>
      <p:grpSp>
        <p:nvGrpSpPr>
          <p:cNvPr id="11" name="Group 10">
            <a:extLst>
              <a:ext uri="{FF2B5EF4-FFF2-40B4-BE49-F238E27FC236}">
                <a16:creationId xmlns:a16="http://schemas.microsoft.com/office/drawing/2014/main" id="{7DDD9FD3-AFB4-A876-CF85-DE3C088123EB}"/>
              </a:ext>
            </a:extLst>
          </p:cNvPr>
          <p:cNvGrpSpPr/>
          <p:nvPr/>
        </p:nvGrpSpPr>
        <p:grpSpPr>
          <a:xfrm>
            <a:off x="1249680" y="2031326"/>
            <a:ext cx="9692640" cy="4826674"/>
            <a:chOff x="1249680" y="2031326"/>
            <a:chExt cx="9692640" cy="4826674"/>
          </a:xfrm>
        </p:grpSpPr>
        <p:pic>
          <p:nvPicPr>
            <p:cNvPr id="10" name="Picture 9">
              <a:extLst>
                <a:ext uri="{FF2B5EF4-FFF2-40B4-BE49-F238E27FC236}">
                  <a16:creationId xmlns:a16="http://schemas.microsoft.com/office/drawing/2014/main" id="{A4071E16-EFA1-92CF-0FBD-9DAA2F9E47C6}"/>
                </a:ext>
              </a:extLst>
            </p:cNvPr>
            <p:cNvPicPr>
              <a:picLocks noChangeAspect="1"/>
            </p:cNvPicPr>
            <p:nvPr/>
          </p:nvPicPr>
          <p:blipFill>
            <a:blip r:embed="rId2"/>
            <a:srcRect b="11472"/>
            <a:stretch/>
          </p:blipFill>
          <p:spPr>
            <a:xfrm>
              <a:off x="1249680" y="2031326"/>
              <a:ext cx="9692640" cy="4826674"/>
            </a:xfrm>
            <a:prstGeom prst="rect">
              <a:avLst/>
            </a:prstGeom>
          </p:spPr>
        </p:pic>
        <p:sp>
          <p:nvSpPr>
            <p:cNvPr id="3" name="Arrow: Right 2">
              <a:extLst>
                <a:ext uri="{FF2B5EF4-FFF2-40B4-BE49-F238E27FC236}">
                  <a16:creationId xmlns:a16="http://schemas.microsoft.com/office/drawing/2014/main" id="{2B721ACA-AB73-8574-B9DF-8AC27EB7DCB4}"/>
                </a:ext>
              </a:extLst>
            </p:cNvPr>
            <p:cNvSpPr/>
            <p:nvPr/>
          </p:nvSpPr>
          <p:spPr>
            <a:xfrm>
              <a:off x="3347576" y="339435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20A62DD-5872-801B-2353-B318B2ECFEFD}"/>
                </a:ext>
              </a:extLst>
            </p:cNvPr>
            <p:cNvSpPr/>
            <p:nvPr/>
          </p:nvSpPr>
          <p:spPr>
            <a:xfrm>
              <a:off x="4325420" y="2176271"/>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391F4D7-3C10-E7F7-8086-6BF460406E4B}"/>
                </a:ext>
              </a:extLst>
            </p:cNvPr>
            <p:cNvSpPr/>
            <p:nvPr/>
          </p:nvSpPr>
          <p:spPr>
            <a:xfrm flipH="1">
              <a:off x="4852321" y="210993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3CB6722D-FA2A-9446-249E-AE2F5D251D09}"/>
                </a:ext>
              </a:extLst>
            </p:cNvPr>
            <p:cNvSpPr/>
            <p:nvPr/>
          </p:nvSpPr>
          <p:spPr>
            <a:xfrm>
              <a:off x="4345968" y="3499000"/>
              <a:ext cx="1160979" cy="27306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73923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00B6569-9C32-F1BD-EB0E-F0A8DA98265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D810976-9C9C-C766-E2BB-F8C883A91BC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5CC89F63-5C91-1520-554D-07C7C3D8358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a:t>
            </a:r>
            <a:r>
              <a:rPr lang="en-US" sz="2400" dirty="0">
                <a:solidFill>
                  <a:srgbClr val="084149"/>
                </a:solidFill>
                <a:latin typeface="Heebo" pitchFamily="2" charset="-79"/>
                <a:cs typeface="Heebo" pitchFamily="2" charset="-79"/>
              </a:rPr>
              <a:t>Language Settings</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9CAF6E12-2D3F-CC5D-6862-F82276639E30}"/>
              </a:ext>
            </a:extLst>
          </p:cNvPr>
          <p:cNvGrpSpPr/>
          <p:nvPr/>
        </p:nvGrpSpPr>
        <p:grpSpPr>
          <a:xfrm>
            <a:off x="1249489" y="2031326"/>
            <a:ext cx="9692640" cy="4826674"/>
            <a:chOff x="1249489" y="2031326"/>
            <a:chExt cx="9692640" cy="4826674"/>
          </a:xfrm>
        </p:grpSpPr>
        <p:pic>
          <p:nvPicPr>
            <p:cNvPr id="8" name="Picture 7">
              <a:extLst>
                <a:ext uri="{FF2B5EF4-FFF2-40B4-BE49-F238E27FC236}">
                  <a16:creationId xmlns:a16="http://schemas.microsoft.com/office/drawing/2014/main" id="{1F4AFEE0-B2D5-8FD7-E738-8394337B1D74}"/>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66B0978-3478-5E4C-30AB-B95D7F265346}"/>
                </a:ext>
              </a:extLst>
            </p:cNvPr>
            <p:cNvSpPr/>
            <p:nvPr/>
          </p:nvSpPr>
          <p:spPr>
            <a:xfrm>
              <a:off x="2227696" y="403135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D8D4C4BD-D550-CDEB-A845-2A470592053A}"/>
                </a:ext>
              </a:extLst>
            </p:cNvPr>
            <p:cNvSpPr/>
            <p:nvPr/>
          </p:nvSpPr>
          <p:spPr>
            <a:xfrm>
              <a:off x="3226089" y="4135997"/>
              <a:ext cx="1099332"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39713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E5B3567-E618-89FE-B95C-5B403B3B49D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4D7B7E3-5A01-2AC9-FC3A-2F8ED67D85A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FAD6F51-BCA1-8C14-CD8B-385F0F62625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נתמקד בקטע "</a:t>
            </a:r>
            <a:r>
              <a:rPr lang="en-US" sz="2400" dirty="0">
                <a:solidFill>
                  <a:srgbClr val="084149"/>
                </a:solidFill>
                <a:latin typeface="Heebo" pitchFamily="2" charset="-79"/>
                <a:cs typeface="Heebo" pitchFamily="2" charset="-79"/>
              </a:rPr>
              <a:t>Editor Settings</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B3089250-65E9-8B64-6579-CF301AFF0F7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624AA34F-1F80-CFE0-A452-0FD8D8CABB0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3CC33AC-1807-E681-5F2B-116AF7C6A93B}"/>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4F0B50A4-3644-AE9C-FB60-3AEB71307C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535931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8E9842D-353A-AB79-D62A-43E37C06AE1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1AC95B-3E01-6CDB-EFA6-94C50023E9C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1D2333-D752-8DC0-DAEC-EA66DA797011}"/>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ושם נשנה את תנועת הסמן מ-"</a:t>
            </a:r>
            <a:r>
              <a:rPr lang="en-US" sz="2400" dirty="0">
                <a:solidFill>
                  <a:srgbClr val="084149"/>
                </a:solidFill>
                <a:latin typeface="Heebo" pitchFamily="2" charset="-79"/>
                <a:cs typeface="Heebo" pitchFamily="2" charset="-79"/>
              </a:rPr>
              <a:t>Logical</a:t>
            </a:r>
            <a:r>
              <a:rPr lang="he-IL" sz="2400" dirty="0">
                <a:solidFill>
                  <a:srgbClr val="084149"/>
                </a:solidFill>
                <a:latin typeface="Heebo" pitchFamily="2" charset="-79"/>
                <a:cs typeface="Heebo" pitchFamily="2" charset="-79"/>
              </a:rPr>
              <a:t>" ל-"</a:t>
            </a:r>
            <a:r>
              <a:rPr lang="en-US" sz="2400" dirty="0">
                <a:solidFill>
                  <a:srgbClr val="084149"/>
                </a:solidFill>
                <a:latin typeface="Heebo" pitchFamily="2" charset="-79"/>
                <a:cs typeface="Heebo" pitchFamily="2" charset="-79"/>
              </a:rPr>
              <a:t>Visual</a:t>
            </a:r>
            <a:r>
              <a:rPr lang="he-IL" sz="2400" dirty="0">
                <a:solidFill>
                  <a:srgbClr val="084149"/>
                </a:solidFill>
                <a:latin typeface="Heebo" pitchFamily="2" charset="-79"/>
                <a:cs typeface="Heebo" pitchFamily="2" charset="-79"/>
              </a:rPr>
              <a:t>". שינוי זה גורם לסמן לזוז בצורה אינטואיטיבית, ולא לקבוע (לדוגמה) שחץ שמאלה מזיז את הסמן לתו הקודם בכל שפה (גם אם היא נכתבת מימין לשמאל כבשפה העברית).</a:t>
            </a:r>
          </a:p>
        </p:txBody>
      </p:sp>
      <p:grpSp>
        <p:nvGrpSpPr>
          <p:cNvPr id="10" name="Group 9">
            <a:extLst>
              <a:ext uri="{FF2B5EF4-FFF2-40B4-BE49-F238E27FC236}">
                <a16:creationId xmlns:a16="http://schemas.microsoft.com/office/drawing/2014/main" id="{D3F1CEA4-A958-E30D-3B90-6D72AF726862}"/>
              </a:ext>
            </a:extLst>
          </p:cNvPr>
          <p:cNvGrpSpPr/>
          <p:nvPr/>
        </p:nvGrpSpPr>
        <p:grpSpPr>
          <a:xfrm>
            <a:off x="1249489" y="2400657"/>
            <a:ext cx="9692640" cy="4457343"/>
            <a:chOff x="1249489" y="2400657"/>
            <a:chExt cx="9692640" cy="4457343"/>
          </a:xfrm>
        </p:grpSpPr>
        <p:pic>
          <p:nvPicPr>
            <p:cNvPr id="9" name="Picture 8">
              <a:extLst>
                <a:ext uri="{FF2B5EF4-FFF2-40B4-BE49-F238E27FC236}">
                  <a16:creationId xmlns:a16="http://schemas.microsoft.com/office/drawing/2014/main" id="{0AB63E22-399F-002E-246D-A1EC730C7B2B}"/>
                </a:ext>
              </a:extLst>
            </p:cNvPr>
            <p:cNvPicPr>
              <a:picLocks noChangeAspect="1"/>
            </p:cNvPicPr>
            <p:nvPr/>
          </p:nvPicPr>
          <p:blipFill>
            <a:blip r:embed="rId2"/>
            <a:srcRect t="6868" b="11378"/>
            <a:stretch/>
          </p:blipFill>
          <p:spPr>
            <a:xfrm>
              <a:off x="1249489" y="2400657"/>
              <a:ext cx="9692640" cy="4457343"/>
            </a:xfrm>
            <a:prstGeom prst="rect">
              <a:avLst/>
            </a:prstGeom>
          </p:spPr>
        </p:pic>
        <p:sp>
          <p:nvSpPr>
            <p:cNvPr id="3" name="Arrow: Right 2">
              <a:extLst>
                <a:ext uri="{FF2B5EF4-FFF2-40B4-BE49-F238E27FC236}">
                  <a16:creationId xmlns:a16="http://schemas.microsoft.com/office/drawing/2014/main" id="{7F4E125C-831D-1233-B987-9BD62BD65516}"/>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C73987FD-06AD-F0BF-6B74-02522D6DF6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24154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A95CE90-FF25-8CA6-F4B1-B9C4DF19EEA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ABD84A-705E-F3C7-FDB4-029D6DF3A70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B7DDDBFC-43C3-1E09-23A4-2299CDAACBB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Keyboard/Mouse</a:t>
            </a:r>
            <a:r>
              <a:rPr lang="he-IL" sz="2400" dirty="0">
                <a:solidFill>
                  <a:srgbClr val="084149"/>
                </a:solidFill>
                <a:latin typeface="Heebo" pitchFamily="2" charset="-79"/>
                <a:cs typeface="Heebo" pitchFamily="2" charset="-79"/>
              </a:rPr>
              <a:t>"...</a:t>
            </a:r>
          </a:p>
        </p:txBody>
      </p:sp>
      <p:grpSp>
        <p:nvGrpSpPr>
          <p:cNvPr id="11" name="Group 10">
            <a:extLst>
              <a:ext uri="{FF2B5EF4-FFF2-40B4-BE49-F238E27FC236}">
                <a16:creationId xmlns:a16="http://schemas.microsoft.com/office/drawing/2014/main" id="{9376B2B9-E748-B5E5-7516-CB09B14D5783}"/>
              </a:ext>
            </a:extLst>
          </p:cNvPr>
          <p:cNvGrpSpPr/>
          <p:nvPr/>
        </p:nvGrpSpPr>
        <p:grpSpPr>
          <a:xfrm>
            <a:off x="1249489" y="2031326"/>
            <a:ext cx="9692640" cy="4826674"/>
            <a:chOff x="1249489" y="2031326"/>
            <a:chExt cx="9692640" cy="4826674"/>
          </a:xfrm>
        </p:grpSpPr>
        <p:pic>
          <p:nvPicPr>
            <p:cNvPr id="10" name="Picture 9">
              <a:extLst>
                <a:ext uri="{FF2B5EF4-FFF2-40B4-BE49-F238E27FC236}">
                  <a16:creationId xmlns:a16="http://schemas.microsoft.com/office/drawing/2014/main" id="{36F9266B-1CDF-DE61-FE29-0F89C3B5407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762962F-94B5-08F5-4399-32E5E61A3BF8}"/>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6">
              <a:extLst>
                <a:ext uri="{FF2B5EF4-FFF2-40B4-BE49-F238E27FC236}">
                  <a16:creationId xmlns:a16="http://schemas.microsoft.com/office/drawing/2014/main" id="{3ACF7FC2-0F34-DF66-3A23-AB13F0B551BB}"/>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86970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C4A4E79-D32D-5E60-A2E1-953B28509FD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AAB1495-9019-C3B6-928E-3E7A3B4E00B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E547783-52E9-12DA-C3E2-312B703DF5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נסמן "</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ליד "</a:t>
            </a:r>
            <a:r>
              <a:rPr lang="en-US" sz="2400" dirty="0">
                <a:solidFill>
                  <a:srgbClr val="084149"/>
                </a:solidFill>
                <a:latin typeface="Heebo" pitchFamily="2" charset="-79"/>
                <a:cs typeface="Heebo" pitchFamily="2" charset="-79"/>
              </a:rPr>
              <a:t>Use keyboard map</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77D44543-23E4-2292-A0E9-640C5A2BD115}"/>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C991CFCA-6507-A1CE-04DE-733137BB5B0A}"/>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Arrow: Right 9">
              <a:extLst>
                <a:ext uri="{FF2B5EF4-FFF2-40B4-BE49-F238E27FC236}">
                  <a16:creationId xmlns:a16="http://schemas.microsoft.com/office/drawing/2014/main" id="{644E6CCA-1BDE-E8E3-56F3-CBB958302F8B}"/>
                </a:ext>
              </a:extLst>
            </p:cNvPr>
            <p:cNvSpPr/>
            <p:nvPr/>
          </p:nvSpPr>
          <p:spPr>
            <a:xfrm>
              <a:off x="3534309" y="284177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5FC50E6D-BEB5-4518-7681-CC4834D171FA}"/>
                </a:ext>
              </a:extLst>
            </p:cNvPr>
            <p:cNvSpPr/>
            <p:nvPr/>
          </p:nvSpPr>
          <p:spPr>
            <a:xfrm>
              <a:off x="4520632" y="2977638"/>
              <a:ext cx="1171250"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39154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399756-0E8D-2157-4A3D-3265B0FE93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224F36C-0394-C6A6-0EFA-C5309865092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714FD0-7332-6B0B-DBD0-09B924E6973B}"/>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 (בשורה של "</a:t>
            </a:r>
            <a:r>
              <a:rPr lang="en-US" sz="2400" dirty="0">
                <a:solidFill>
                  <a:srgbClr val="084149"/>
                </a:solidFill>
                <a:latin typeface="Heebo" pitchFamily="2" charset="-79"/>
                <a:cs typeface="Heebo" pitchFamily="2" charset="-79"/>
              </a:rPr>
              <a:t>Primary</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504D4025-96F7-B2E6-6F65-831222FE8FA9}"/>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A2ACF903-34D0-8E09-D1D6-A9B357E7BDC3}"/>
                </a:ext>
              </a:extLst>
            </p:cNvPr>
            <p:cNvPicPr>
              <a:picLocks noChangeAspect="1"/>
            </p:cNvPicPr>
            <p:nvPr/>
          </p:nvPicPr>
          <p:blipFill>
            <a:blip r:embed="rId2"/>
            <a:srcRect b="11472"/>
            <a:stretch/>
          </p:blipFill>
          <p:spPr>
            <a:xfrm>
              <a:off x="1249489" y="2031326"/>
              <a:ext cx="9692640" cy="4826674"/>
            </a:xfrm>
            <a:prstGeom prst="rect">
              <a:avLst/>
            </a:prstGeom>
          </p:spPr>
        </p:pic>
        <p:sp>
          <p:nvSpPr>
            <p:cNvPr id="8" name="Rectangle 7">
              <a:extLst>
                <a:ext uri="{FF2B5EF4-FFF2-40B4-BE49-F238E27FC236}">
                  <a16:creationId xmlns:a16="http://schemas.microsoft.com/office/drawing/2014/main" id="{B6231F5F-DC2B-F887-C9C1-3C0391353060}"/>
                </a:ext>
              </a:extLst>
            </p:cNvPr>
            <p:cNvSpPr/>
            <p:nvPr/>
          </p:nvSpPr>
          <p:spPr>
            <a:xfrm>
              <a:off x="8116583" y="3199895"/>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2EB15274-4553-5FB7-DBAA-73556AA47436}"/>
                </a:ext>
              </a:extLst>
            </p:cNvPr>
            <p:cNvSpPr/>
            <p:nvPr/>
          </p:nvSpPr>
          <p:spPr>
            <a:xfrm flipH="1">
              <a:off x="8759898" y="30829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602258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D53C5C1-A1D9-D374-A105-CCF711CFD38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C3139AC-D571-0126-4F2C-34F165ABB27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0F87578-00A2-C05F-1C37-03E11F0DC545}"/>
              </a:ext>
            </a:extLst>
          </p:cNvPr>
          <p:cNvSpPr txBox="1"/>
          <p:nvPr/>
        </p:nvSpPr>
        <p:spPr>
          <a:xfrm>
            <a:off x="1249871" y="841271"/>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נגלול אל האות "</a:t>
            </a:r>
            <a:r>
              <a:rPr lang="en-US" sz="2400" dirty="0">
                <a:solidFill>
                  <a:srgbClr val="084149"/>
                </a:solidFill>
                <a:latin typeface="Heebo" pitchFamily="2" charset="-79"/>
                <a:cs typeface="Heebo" pitchFamily="2" charset="-79"/>
              </a:rPr>
              <a:t>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305AC6AE-98CE-738D-B901-2854C56FA950}"/>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B4AC6CB4-A3A8-D88C-6231-ECAC79ED2C03}"/>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65B6A2E-3E3F-5A55-CD6D-3FC6263F6C2F}"/>
                </a:ext>
              </a:extLst>
            </p:cNvPr>
            <p:cNvSpPr/>
            <p:nvPr/>
          </p:nvSpPr>
          <p:spPr>
            <a:xfrm>
              <a:off x="4027469" y="4564392"/>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71DFD3BF-C939-D692-A5DD-840BE7FF334C}"/>
                </a:ext>
              </a:extLst>
            </p:cNvPr>
            <p:cNvSpPr/>
            <p:nvPr/>
          </p:nvSpPr>
          <p:spPr>
            <a:xfrm>
              <a:off x="5044614" y="3713762"/>
              <a:ext cx="1982910" cy="21836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49539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CD4F02-1159-2C29-D3DF-89509E1FAA2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AD1ACC5-EC0F-0509-FBFB-5E023AB7C1D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D182C3-6A31-4643-15D9-4A162223430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נבחר ב-"</a:t>
            </a:r>
            <a:r>
              <a:rPr lang="en-US" sz="2400" dirty="0">
                <a:solidFill>
                  <a:srgbClr val="084149"/>
                </a:solidFill>
                <a:latin typeface="Heebo" pitchFamily="2" charset="-79"/>
                <a:cs typeface="Heebo" pitchFamily="2" charset="-79"/>
              </a:rPr>
              <a:t>null</a:t>
            </a:r>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9390CA77-0795-FB84-1D2D-5F2012C80A0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4CAFFAF3-B43C-4BDE-EA6F-F10195354D25}"/>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B932395-6D5C-751A-0BD4-552BCC58F9A8}"/>
                </a:ext>
              </a:extLst>
            </p:cNvPr>
            <p:cNvSpPr/>
            <p:nvPr/>
          </p:nvSpPr>
          <p:spPr>
            <a:xfrm flipH="1">
              <a:off x="6064987" y="387876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6E2EE712-A6A0-A695-D411-0C5DCF415A1B}"/>
                </a:ext>
              </a:extLst>
            </p:cNvPr>
            <p:cNvSpPr/>
            <p:nvPr/>
          </p:nvSpPr>
          <p:spPr>
            <a:xfrm>
              <a:off x="5318060" y="4027471"/>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5F83CBD7-7C29-B3E8-84B1-32769681BB42}"/>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92199A2D-0FE7-2682-C3E8-9DF7EFE11E85}"/>
                </a:ext>
              </a:extLst>
            </p:cNvPr>
            <p:cNvSpPr/>
            <p:nvPr/>
          </p:nvSpPr>
          <p:spPr>
            <a:xfrm>
              <a:off x="5804901" y="6123787"/>
              <a:ext cx="606173" cy="22319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15224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FF530A-6338-2B61-A8BF-A23E0F40DD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EA9DB8A-79CE-B909-D7F4-0D6B06E172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70433D5D-E367-FA73-8196-5AD9E80CF18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07BAF525-786E-DEB4-96BD-5283C9079FAB}"/>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6D889121-20B5-E73F-A6C4-808EA972704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A1BCEDDD-EA33-6BB8-E687-68635005A0ED}"/>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12BA9564-EA40-F141-3216-815B73BBDB4A}"/>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187A27DB-AA5C-07B8-C034-B31D8260A658}"/>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269840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692FD11-B257-CB61-85CF-0283C6D9C65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763F6AC-8260-9959-B98C-D1ACCF510D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01BDCB99-E139-19CF-3DEF-103FA53A73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ושוב (הפעם בשורה של "</a:t>
            </a:r>
            <a:r>
              <a:rPr lang="en-US" sz="2400" dirty="0">
                <a:solidFill>
                  <a:srgbClr val="084149"/>
                </a:solidFill>
                <a:latin typeface="Heebo" pitchFamily="2" charset="-79"/>
                <a:cs typeface="Heebo" pitchFamily="2" charset="-79"/>
              </a:rPr>
              <a:t>Secondary</a:t>
            </a:r>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D0764165-17D2-C7E3-C9B8-15609C002C3F}"/>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322925C9-17ED-BB92-E75C-B95369FB3E18}"/>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Rectangle 9">
              <a:extLst>
                <a:ext uri="{FF2B5EF4-FFF2-40B4-BE49-F238E27FC236}">
                  <a16:creationId xmlns:a16="http://schemas.microsoft.com/office/drawing/2014/main" id="{95C1F20F-5C17-B362-F9C3-F7F3902A8901}"/>
                </a:ext>
              </a:extLst>
            </p:cNvPr>
            <p:cNvSpPr/>
            <p:nvPr/>
          </p:nvSpPr>
          <p:spPr>
            <a:xfrm>
              <a:off x="8116583" y="3415649"/>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A1403DC6-142F-01A7-2D9C-E753BB0C807E}"/>
                </a:ext>
              </a:extLst>
            </p:cNvPr>
            <p:cNvSpPr/>
            <p:nvPr/>
          </p:nvSpPr>
          <p:spPr>
            <a:xfrm flipH="1">
              <a:off x="8759898" y="3298701"/>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71668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ADF8F42-8D9A-0901-6257-C65A2B9F655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929B691-F7B0-E8FF-FA5E-CFC475D0F6C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355CE95-BF13-6F83-16DF-6D960271578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אך הפעם נבחר ב-"</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(שוב יש ללחוץ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F126C261-1CEC-C8A4-2F14-BFE75F2B6A58}"/>
              </a:ext>
            </a:extLst>
          </p:cNvPr>
          <p:cNvGrpSpPr/>
          <p:nvPr/>
        </p:nvGrpSpPr>
        <p:grpSpPr>
          <a:xfrm>
            <a:off x="1249489" y="2031326"/>
            <a:ext cx="9692640" cy="4826674"/>
            <a:chOff x="1249489" y="2031326"/>
            <a:chExt cx="9692640" cy="4826674"/>
          </a:xfrm>
        </p:grpSpPr>
        <p:pic>
          <p:nvPicPr>
            <p:cNvPr id="14" name="Picture 13">
              <a:extLst>
                <a:ext uri="{FF2B5EF4-FFF2-40B4-BE49-F238E27FC236}">
                  <a16:creationId xmlns:a16="http://schemas.microsoft.com/office/drawing/2014/main" id="{94B9EB24-6D13-2CBF-1D42-A3481D5048A9}"/>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20F56E82-FCCD-9706-F530-24DD4B9B0B6B}"/>
                </a:ext>
              </a:extLst>
            </p:cNvPr>
            <p:cNvSpPr/>
            <p:nvPr/>
          </p:nvSpPr>
          <p:spPr>
            <a:xfrm flipH="1">
              <a:off x="6064987" y="4947277"/>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C62F15-0172-F331-F371-14949A5D1E5C}"/>
                </a:ext>
              </a:extLst>
            </p:cNvPr>
            <p:cNvSpPr/>
            <p:nvPr/>
          </p:nvSpPr>
          <p:spPr>
            <a:xfrm>
              <a:off x="5328334" y="5085708"/>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B531F-9DED-9C3E-5711-274E2AA2A194}"/>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1DFD977-6E63-416B-5F15-3D0E02B63954}"/>
                </a:ext>
              </a:extLst>
            </p:cNvPr>
            <p:cNvSpPr/>
            <p:nvPr/>
          </p:nvSpPr>
          <p:spPr>
            <a:xfrm>
              <a:off x="5815175" y="6144335"/>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3490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5351CA0-7523-0E2A-F115-264E5C73D83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0D459A9-ECF0-7C18-A937-0A33131143B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grpSp>
        <p:nvGrpSpPr>
          <p:cNvPr id="13" name="Group 12">
            <a:extLst>
              <a:ext uri="{FF2B5EF4-FFF2-40B4-BE49-F238E27FC236}">
                <a16:creationId xmlns:a16="http://schemas.microsoft.com/office/drawing/2014/main" id="{869D677D-7B83-DDEF-D47B-B86136AF5A2D}"/>
              </a:ext>
            </a:extLst>
          </p:cNvPr>
          <p:cNvGrpSpPr/>
          <p:nvPr/>
        </p:nvGrpSpPr>
        <p:grpSpPr>
          <a:xfrm>
            <a:off x="1249489" y="2031326"/>
            <a:ext cx="9692258" cy="4826673"/>
            <a:chOff x="1249489" y="2031326"/>
            <a:chExt cx="9692258" cy="4826673"/>
          </a:xfrm>
        </p:grpSpPr>
        <p:pic>
          <p:nvPicPr>
            <p:cNvPr id="3" name="Picture 2">
              <a:extLst>
                <a:ext uri="{FF2B5EF4-FFF2-40B4-BE49-F238E27FC236}">
                  <a16:creationId xmlns:a16="http://schemas.microsoft.com/office/drawing/2014/main" id="{46924BF5-7C8E-3655-9F37-91DF78E1210E}"/>
                </a:ext>
              </a:extLst>
            </p:cNvPr>
            <p:cNvPicPr>
              <a:picLocks noChangeAspect="1"/>
            </p:cNvPicPr>
            <p:nvPr/>
          </p:nvPicPr>
          <p:blipFill>
            <a:blip r:embed="rId2"/>
            <a:srcRect b="11467"/>
            <a:stretch/>
          </p:blipFill>
          <p:spPr>
            <a:xfrm>
              <a:off x="1249489" y="2031326"/>
              <a:ext cx="9692258" cy="4826673"/>
            </a:xfrm>
            <a:prstGeom prst="rect">
              <a:avLst/>
            </a:prstGeom>
          </p:spPr>
        </p:pic>
        <p:sp>
          <p:nvSpPr>
            <p:cNvPr id="6" name="Arrow: Right 5">
              <a:extLst>
                <a:ext uri="{FF2B5EF4-FFF2-40B4-BE49-F238E27FC236}">
                  <a16:creationId xmlns:a16="http://schemas.microsoft.com/office/drawing/2014/main" id="{AC48AB2F-9B64-AFBA-D789-6AAC4DC0C0DC}"/>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F922FAAE-E03D-54FD-8BCF-F36A092C55F9}"/>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DA75743E-0BCF-B3DD-0380-A7F94B0E8210}"/>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Shortcuts</a:t>
            </a:r>
            <a:r>
              <a:rPr lang="he-IL" sz="2400" dirty="0">
                <a:solidFill>
                  <a:srgbClr val="084149"/>
                </a:solidFill>
                <a:latin typeface="Heebo" pitchFamily="2" charset="-79"/>
                <a:cs typeface="Heebo" pitchFamily="2" charset="-79"/>
              </a:rPr>
              <a:t>"...</a:t>
            </a:r>
          </a:p>
        </p:txBody>
      </p:sp>
    </p:spTree>
    <p:extLst>
      <p:ext uri="{BB962C8B-B14F-4D97-AF65-F5344CB8AC3E}">
        <p14:creationId xmlns:p14="http://schemas.microsoft.com/office/powerpoint/2010/main" val="959558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77181E4-86D4-99F5-AD00-4DC2DC5F8B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EA976CE-2DE4-7399-D2DF-AB00AB841AC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176B096C-E9D7-642E-3C26-C12CC4227F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New</a:t>
            </a:r>
            <a:r>
              <a:rPr lang="he-IL" sz="2400" dirty="0">
                <a:solidFill>
                  <a:srgbClr val="084149"/>
                </a:solidFill>
                <a:latin typeface="Heebo" pitchFamily="2" charset="-79"/>
                <a:cs typeface="Heebo" pitchFamily="2" charset="-79"/>
              </a:rPr>
              <a:t>" כדי ליצור קיצור מקשים להחלפת שפה.</a:t>
            </a:r>
            <a:endParaRPr lang="en-US" sz="2400" dirty="0">
              <a:solidFill>
                <a:srgbClr val="084149"/>
              </a:solidFill>
              <a:latin typeface="Heebo" pitchFamily="2" charset="-79"/>
              <a:cs typeface="Heebo" pitchFamily="2" charset="-79"/>
            </a:endParaRPr>
          </a:p>
        </p:txBody>
      </p:sp>
      <p:grpSp>
        <p:nvGrpSpPr>
          <p:cNvPr id="4" name="Group 3">
            <a:extLst>
              <a:ext uri="{FF2B5EF4-FFF2-40B4-BE49-F238E27FC236}">
                <a16:creationId xmlns:a16="http://schemas.microsoft.com/office/drawing/2014/main" id="{A3C5C552-E909-3444-75C7-CCA2421BB638}"/>
              </a:ext>
            </a:extLst>
          </p:cNvPr>
          <p:cNvGrpSpPr/>
          <p:nvPr/>
        </p:nvGrpSpPr>
        <p:grpSpPr>
          <a:xfrm>
            <a:off x="1249489" y="2031327"/>
            <a:ext cx="9692259" cy="4826674"/>
            <a:chOff x="1249489" y="2031327"/>
            <a:chExt cx="9692259" cy="4826674"/>
          </a:xfrm>
        </p:grpSpPr>
        <p:pic>
          <p:nvPicPr>
            <p:cNvPr id="5" name="Picture 4">
              <a:extLst>
                <a:ext uri="{FF2B5EF4-FFF2-40B4-BE49-F238E27FC236}">
                  <a16:creationId xmlns:a16="http://schemas.microsoft.com/office/drawing/2014/main" id="{3618D490-84B9-FB5F-4237-8D7859091186}"/>
                </a:ext>
              </a:extLst>
            </p:cNvPr>
            <p:cNvPicPr>
              <a:picLocks noChangeAspect="1"/>
            </p:cNvPicPr>
            <p:nvPr/>
          </p:nvPicPr>
          <p:blipFill>
            <a:blip r:embed="rId2"/>
            <a:srcRect b="11468"/>
            <a:stretch/>
          </p:blipFill>
          <p:spPr>
            <a:xfrm>
              <a:off x="1249489" y="2031327"/>
              <a:ext cx="9692259" cy="4826674"/>
            </a:xfrm>
            <a:prstGeom prst="rect">
              <a:avLst/>
            </a:prstGeom>
          </p:spPr>
        </p:pic>
        <p:sp>
          <p:nvSpPr>
            <p:cNvPr id="2" name="Arrow: Right 1">
              <a:extLst>
                <a:ext uri="{FF2B5EF4-FFF2-40B4-BE49-F238E27FC236}">
                  <a16:creationId xmlns:a16="http://schemas.microsoft.com/office/drawing/2014/main" id="{3341B1E6-B571-756A-4FF9-F89169F66D76}"/>
                </a:ext>
              </a:extLst>
            </p:cNvPr>
            <p:cNvSpPr/>
            <p:nvPr/>
          </p:nvSpPr>
          <p:spPr>
            <a:xfrm flipH="1">
              <a:off x="8910926" y="559454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8922158B-9B2D-2FF0-04E9-295E7B663F27}"/>
                </a:ext>
              </a:extLst>
            </p:cNvPr>
            <p:cNvSpPr/>
            <p:nvPr/>
          </p:nvSpPr>
          <p:spPr>
            <a:xfrm>
              <a:off x="8174273" y="5712431"/>
              <a:ext cx="606173" cy="22602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64159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252B150-D58C-F0BB-6302-3BFC021E4F8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CF99C5-D467-A1CE-1264-7CAC7171D08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DB1CC50-0161-929A-3F31-BD9718414EA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מיד ייפתח חלון קטן שבו נתבקש להקליד את הפקודה ואת קיצור המקשים.</a:t>
            </a:r>
          </a:p>
        </p:txBody>
      </p:sp>
      <p:pic>
        <p:nvPicPr>
          <p:cNvPr id="4" name="Picture 3">
            <a:extLst>
              <a:ext uri="{FF2B5EF4-FFF2-40B4-BE49-F238E27FC236}">
                <a16:creationId xmlns:a16="http://schemas.microsoft.com/office/drawing/2014/main" id="{BCD98258-6313-592C-E696-061C5D55BB75}"/>
              </a:ext>
            </a:extLst>
          </p:cNvPr>
          <p:cNvPicPr>
            <a:picLocks noChangeAspect="1"/>
          </p:cNvPicPr>
          <p:nvPr/>
        </p:nvPicPr>
        <p:blipFill>
          <a:blip r:embed="rId2"/>
          <a:srcRect b="11468"/>
          <a:stretch/>
        </p:blipFill>
        <p:spPr>
          <a:xfrm>
            <a:off x="1249488" y="2031327"/>
            <a:ext cx="9692259" cy="4826673"/>
          </a:xfrm>
          <a:prstGeom prst="rect">
            <a:avLst/>
          </a:prstGeom>
        </p:spPr>
      </p:pic>
    </p:spTree>
    <p:extLst>
      <p:ext uri="{BB962C8B-B14F-4D97-AF65-F5344CB8AC3E}">
        <p14:creationId xmlns:p14="http://schemas.microsoft.com/office/powerpoint/2010/main" val="283065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6B93D20-C80C-DEA3-C4B8-63C34D16B8E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6912C74-4A55-5ABE-7D0F-F1ACAC6306F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A589C581-28DF-1F70-18D6-BD447AE7B30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בשדה "</a:t>
            </a:r>
            <a:r>
              <a:rPr lang="en-US" sz="2400" dirty="0">
                <a:solidFill>
                  <a:srgbClr val="084149"/>
                </a:solidFill>
                <a:latin typeface="Heebo" pitchFamily="2" charset="-79"/>
                <a:cs typeface="Heebo" pitchFamily="2" charset="-79"/>
              </a:rPr>
              <a:t>Function</a:t>
            </a:r>
            <a:r>
              <a:rPr lang="he-IL" sz="2400" dirty="0">
                <a:solidFill>
                  <a:srgbClr val="084149"/>
                </a:solidFill>
                <a:latin typeface="Heebo" pitchFamily="2" charset="-79"/>
                <a:cs typeface="Heebo" pitchFamily="2" charset="-79"/>
              </a:rPr>
              <a:t>" נקליד את הפקודה "</a:t>
            </a:r>
            <a:r>
              <a:rPr lang="en-US" sz="2400" dirty="0">
                <a:solidFill>
                  <a:srgbClr val="084149"/>
                </a:solidFill>
                <a:latin typeface="Heebo" pitchFamily="2" charset="-79"/>
                <a:cs typeface="Heebo" pitchFamily="2" charset="-79"/>
              </a:rPr>
              <a:t>language </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(ללא המירכאות)...</a:t>
            </a:r>
          </a:p>
        </p:txBody>
      </p:sp>
      <p:grpSp>
        <p:nvGrpSpPr>
          <p:cNvPr id="4" name="Group 3">
            <a:extLst>
              <a:ext uri="{FF2B5EF4-FFF2-40B4-BE49-F238E27FC236}">
                <a16:creationId xmlns:a16="http://schemas.microsoft.com/office/drawing/2014/main" id="{4BCF01E6-A53A-B055-DED5-0ED6C9434A4F}"/>
              </a:ext>
            </a:extLst>
          </p:cNvPr>
          <p:cNvGrpSpPr/>
          <p:nvPr/>
        </p:nvGrpSpPr>
        <p:grpSpPr>
          <a:xfrm>
            <a:off x="1249488" y="2031327"/>
            <a:ext cx="9692259" cy="4826673"/>
            <a:chOff x="1249488" y="2031327"/>
            <a:chExt cx="9692259" cy="4826673"/>
          </a:xfrm>
        </p:grpSpPr>
        <p:pic>
          <p:nvPicPr>
            <p:cNvPr id="5" name="Picture 4">
              <a:extLst>
                <a:ext uri="{FF2B5EF4-FFF2-40B4-BE49-F238E27FC236}">
                  <a16:creationId xmlns:a16="http://schemas.microsoft.com/office/drawing/2014/main" id="{6F4738F1-916B-6F0A-E83D-93F6004391C5}"/>
                </a:ext>
              </a:extLst>
            </p:cNvPr>
            <p:cNvPicPr>
              <a:picLocks noChangeAspect="1"/>
            </p:cNvPicPr>
            <p:nvPr/>
          </p:nvPicPr>
          <p:blipFill>
            <a:blip r:embed="rId2"/>
            <a:srcRect b="11468"/>
            <a:stretch/>
          </p:blipFill>
          <p:spPr>
            <a:xfrm>
              <a:off x="1249488" y="2031327"/>
              <a:ext cx="9692259" cy="4826673"/>
            </a:xfrm>
            <a:prstGeom prst="rect">
              <a:avLst/>
            </a:prstGeom>
          </p:spPr>
        </p:pic>
        <p:sp>
          <p:nvSpPr>
            <p:cNvPr id="2" name="Rectangle 1">
              <a:extLst>
                <a:ext uri="{FF2B5EF4-FFF2-40B4-BE49-F238E27FC236}">
                  <a16:creationId xmlns:a16="http://schemas.microsoft.com/office/drawing/2014/main" id="{46D2AF8E-5F51-7D40-6422-39491DBCA25D}"/>
                </a:ext>
              </a:extLst>
            </p:cNvPr>
            <p:cNvSpPr/>
            <p:nvPr/>
          </p:nvSpPr>
          <p:spPr>
            <a:xfrm>
              <a:off x="5147353" y="4130212"/>
              <a:ext cx="979469" cy="21575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AF8A30CE-EBA4-87A0-7DC2-F145059D7BF0}"/>
                </a:ext>
              </a:extLst>
            </p:cNvPr>
            <p:cNvSpPr/>
            <p:nvPr/>
          </p:nvSpPr>
          <p:spPr>
            <a:xfrm>
              <a:off x="5354692" y="3105438"/>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688521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69F7D3B-F79A-211A-7698-6D731203D0D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C0FE3F4-20ED-E004-02D2-81133BF08EA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310F02E-6D26-5D8B-B6D0-25427B16EB14}"/>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הכפתור שמשמאל ל-"</a:t>
            </a:r>
            <a:r>
              <a:rPr lang="en-US" sz="2400" dirty="0">
                <a:solidFill>
                  <a:srgbClr val="084149"/>
                </a:solidFill>
                <a:latin typeface="Heebo" pitchFamily="2" charset="-79"/>
                <a:cs typeface="Heebo" pitchFamily="2" charset="-79"/>
              </a:rPr>
              <a:t>Shortcut</a:t>
            </a:r>
            <a:r>
              <a:rPr lang="he-IL" sz="2400" dirty="0">
                <a:solidFill>
                  <a:srgbClr val="084149"/>
                </a:solidFill>
                <a:latin typeface="Heebo" pitchFamily="2" charset="-79"/>
                <a:cs typeface="Heebo" pitchFamily="2" charset="-79"/>
              </a:rPr>
              <a:t>" ונבצע את קיצור המקשים שברצוננו להקצות להחלפת שפה (הקיצור המקובל הוא "</a:t>
            </a:r>
            <a:r>
              <a:rPr lang="en-US" sz="2400" dirty="0">
                <a:solidFill>
                  <a:srgbClr val="084149"/>
                </a:solidFill>
                <a:latin typeface="Heebo" pitchFamily="2" charset="-79"/>
                <a:cs typeface="Heebo" pitchFamily="2" charset="-79"/>
              </a:rPr>
              <a:t>F12</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7F77986E-F5A4-88A7-CFDD-5ABF446E1729}"/>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9C286E52-5BBB-BD90-955D-083812409EFF}"/>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D7AB9988-99FA-9254-CA55-65DD974AEFA0}"/>
                </a:ext>
              </a:extLst>
            </p:cNvPr>
            <p:cNvSpPr/>
            <p:nvPr/>
          </p:nvSpPr>
          <p:spPr>
            <a:xfrm>
              <a:off x="5188448" y="4376791"/>
              <a:ext cx="746589" cy="287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1B127B31-EF2E-E60B-0C69-F65E3EF9737A}"/>
                </a:ext>
              </a:extLst>
            </p:cNvPr>
            <p:cNvSpPr/>
            <p:nvPr/>
          </p:nvSpPr>
          <p:spPr>
            <a:xfrm flipV="1">
              <a:off x="5308314" y="4733890"/>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A7241835-7085-AABE-4C21-6B324919BD84}"/>
              </a:ext>
            </a:extLst>
          </p:cNvPr>
          <p:cNvSpPr txBox="1"/>
          <p:nvPr/>
        </p:nvSpPr>
        <p:spPr>
          <a:xfrm flipH="1">
            <a:off x="9098279" y="2933029"/>
            <a:ext cx="2930763"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במקלדות רבות הלחצן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תפוס ע"י פעולה כגון שמירת מסמך בשם. כדי להפעיל את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נצטרך ללחוץ על "</a:t>
            </a:r>
            <a:r>
              <a:rPr lang="en-US" sz="2000" dirty="0">
                <a:solidFill>
                  <a:srgbClr val="084149"/>
                </a:solidFill>
                <a:latin typeface="Suez One" panose="00000500000000000000" pitchFamily="2" charset="-79"/>
                <a:cs typeface="Suez One" panose="00000500000000000000" pitchFamily="2" charset="-79"/>
              </a:rPr>
              <a:t>fn+F12</a:t>
            </a:r>
            <a:r>
              <a:rPr lang="he-IL" sz="2000" dirty="0">
                <a:solidFill>
                  <a:srgbClr val="084149"/>
                </a:solidFill>
                <a:latin typeface="Suez One" panose="00000500000000000000" pitchFamily="2" charset="-79"/>
                <a:cs typeface="Suez One" panose="00000500000000000000" pitchFamily="2" charset="-79"/>
              </a:rPr>
              <a:t>". זה לא קשור ל-</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אלא למקלדת ולמחשב.</a:t>
            </a:r>
          </a:p>
        </p:txBody>
      </p:sp>
    </p:spTree>
    <p:extLst>
      <p:ext uri="{BB962C8B-B14F-4D97-AF65-F5344CB8AC3E}">
        <p14:creationId xmlns:p14="http://schemas.microsoft.com/office/powerpoint/2010/main" val="3782320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126349-8DE8-6EF0-B7D4-17E548BEB2C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71FD28-1809-1ED1-422F-6DA5A561292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82F22608-CAB1-7341-EE44-4343CDDFFCF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הקיצור.</a:t>
            </a:r>
          </a:p>
        </p:txBody>
      </p:sp>
      <p:grpSp>
        <p:nvGrpSpPr>
          <p:cNvPr id="6" name="Group 5">
            <a:extLst>
              <a:ext uri="{FF2B5EF4-FFF2-40B4-BE49-F238E27FC236}">
                <a16:creationId xmlns:a16="http://schemas.microsoft.com/office/drawing/2014/main" id="{825E28ED-144F-1BED-641E-2F9BA173F620}"/>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F40555B1-F26F-F24C-02EC-044F766EA1C5}"/>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E3642C54-9671-C3E0-702E-A01388F0FDF3}"/>
                </a:ext>
              </a:extLst>
            </p:cNvPr>
            <p:cNvSpPr/>
            <p:nvPr/>
          </p:nvSpPr>
          <p:spPr>
            <a:xfrm>
              <a:off x="6246682" y="4683051"/>
              <a:ext cx="602753" cy="20744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BDE3E8E5-7E69-6814-9113-8D25C726A4EB}"/>
                </a:ext>
              </a:extLst>
            </p:cNvPr>
            <p:cNvSpPr/>
            <p:nvPr/>
          </p:nvSpPr>
          <p:spPr>
            <a:xfrm flipV="1">
              <a:off x="6284356" y="5001014"/>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335206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3BEB96-3C90-1E38-3A1B-6118C203DAF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B7F600D-34DA-E4E1-ACF9-8BDFFD20B7B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2" name="TextBox 1">
            <a:extLst>
              <a:ext uri="{FF2B5EF4-FFF2-40B4-BE49-F238E27FC236}">
                <a16:creationId xmlns:a16="http://schemas.microsoft.com/office/drawing/2014/main" id="{7C809895-7991-A26D-6610-D5E814773D5C}"/>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נלחץ על "</a:t>
            </a:r>
            <a:r>
              <a:rPr lang="en-US" sz="2400" dirty="0">
                <a:solidFill>
                  <a:srgbClr val="084149"/>
                </a:solidFill>
                <a:latin typeface="Heebo" pitchFamily="2" charset="-79"/>
                <a:cs typeface="Heebo" pitchFamily="2" charset="-79"/>
              </a:rPr>
              <a:t>Apply</a:t>
            </a:r>
            <a:r>
              <a:rPr lang="he-IL" sz="2400" dirty="0">
                <a:solidFill>
                  <a:srgbClr val="084149"/>
                </a:solidFill>
                <a:latin typeface="Heebo" pitchFamily="2" charset="-79"/>
                <a:cs typeface="Heebo" pitchFamily="2" charset="-79"/>
              </a:rPr>
              <a:t>" כדי לשמור את ההגדרות, ובכך סיימנו את ההגדרות ההכרחיות לעבודה בעברית (ההנחיות שבשקופיות הבאות הן המלצות בלבד).</a:t>
            </a:r>
          </a:p>
        </p:txBody>
      </p:sp>
      <p:grpSp>
        <p:nvGrpSpPr>
          <p:cNvPr id="6" name="Group 5">
            <a:extLst>
              <a:ext uri="{FF2B5EF4-FFF2-40B4-BE49-F238E27FC236}">
                <a16:creationId xmlns:a16="http://schemas.microsoft.com/office/drawing/2014/main" id="{E4B18BC0-BA0B-3E19-0CF5-0EED8A2B1F50}"/>
              </a:ext>
            </a:extLst>
          </p:cNvPr>
          <p:cNvGrpSpPr/>
          <p:nvPr/>
        </p:nvGrpSpPr>
        <p:grpSpPr>
          <a:xfrm>
            <a:off x="1249487" y="2031327"/>
            <a:ext cx="9692260" cy="4826673"/>
            <a:chOff x="1249487" y="2031327"/>
            <a:chExt cx="9692260" cy="4826673"/>
          </a:xfrm>
        </p:grpSpPr>
        <p:pic>
          <p:nvPicPr>
            <p:cNvPr id="14" name="Picture 13">
              <a:extLst>
                <a:ext uri="{FF2B5EF4-FFF2-40B4-BE49-F238E27FC236}">
                  <a16:creationId xmlns:a16="http://schemas.microsoft.com/office/drawing/2014/main" id="{A2109369-47D4-0CF8-0582-75BE50BC9CAB}"/>
                </a:ext>
              </a:extLst>
            </p:cNvPr>
            <p:cNvPicPr>
              <a:picLocks noChangeAspect="1"/>
            </p:cNvPicPr>
            <p:nvPr/>
          </p:nvPicPr>
          <p:blipFill>
            <a:blip r:embed="rId2"/>
            <a:srcRect b="11468"/>
            <a:stretch/>
          </p:blipFill>
          <p:spPr>
            <a:xfrm>
              <a:off x="1249487" y="2031327"/>
              <a:ext cx="9692260" cy="4826673"/>
            </a:xfrm>
            <a:prstGeom prst="rect">
              <a:avLst/>
            </a:prstGeom>
          </p:spPr>
        </p:pic>
        <p:sp>
          <p:nvSpPr>
            <p:cNvPr id="3" name="Arrow: Right 2">
              <a:extLst>
                <a:ext uri="{FF2B5EF4-FFF2-40B4-BE49-F238E27FC236}">
                  <a16:creationId xmlns:a16="http://schemas.microsoft.com/office/drawing/2014/main" id="{C513F153-7EAA-78E8-31B0-5FA0D0F771B9}"/>
                </a:ext>
              </a:extLst>
            </p:cNvPr>
            <p:cNvSpPr/>
            <p:nvPr/>
          </p:nvSpPr>
          <p:spPr>
            <a:xfrm flipH="1">
              <a:off x="9034219" y="617772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3AAAA835-444B-D50F-10BE-43A512B2EAAE}"/>
                </a:ext>
              </a:extLst>
            </p:cNvPr>
            <p:cNvSpPr/>
            <p:nvPr/>
          </p:nvSpPr>
          <p:spPr>
            <a:xfrm>
              <a:off x="8297566" y="6295608"/>
              <a:ext cx="606173" cy="23875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88451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AAE722F-4035-EF74-7079-EC58D76FE7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F4C0992-B1B7-4DEE-4038-55D033FF161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CD6617F0-23C3-FEF4-D824-B3104CA23D1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Control</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05D1F35A-3F40-B06D-7EB5-A9B7350CA00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895CF1A7-E2DB-462F-1684-DAE9359A4F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C9BE3BF9-02AD-CA8C-41D2-E129B0C932F5}"/>
                </a:ext>
              </a:extLst>
            </p:cNvPr>
            <p:cNvSpPr/>
            <p:nvPr/>
          </p:nvSpPr>
          <p:spPr>
            <a:xfrm>
              <a:off x="2201757" y="3908363"/>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AAAD2AC-9CDE-2B2B-1476-33C44F620530}"/>
                </a:ext>
              </a:extLst>
            </p:cNvPr>
            <p:cNvSpPr/>
            <p:nvPr/>
          </p:nvSpPr>
          <p:spPr>
            <a:xfrm>
              <a:off x="3201584" y="3768166"/>
              <a:ext cx="1144385" cy="76273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50736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ED756A1-0952-75F4-BA9F-EE9B074F985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10528D-A189-9127-1A39-7DD30F9D18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BAC97050-1462-06AD-454D-BCDBBF58C186}"/>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תשאל אותנו לפני כל התקנת חבילה חדשה.</a:t>
            </a:r>
          </a:p>
        </p:txBody>
      </p:sp>
      <p:grpSp>
        <p:nvGrpSpPr>
          <p:cNvPr id="13" name="Group 12">
            <a:extLst>
              <a:ext uri="{FF2B5EF4-FFF2-40B4-BE49-F238E27FC236}">
                <a16:creationId xmlns:a16="http://schemas.microsoft.com/office/drawing/2014/main" id="{3349177D-FDCF-C643-2891-6595D2494724}"/>
              </a:ext>
            </a:extLst>
          </p:cNvPr>
          <p:cNvGrpSpPr/>
          <p:nvPr/>
        </p:nvGrpSpPr>
        <p:grpSpPr>
          <a:xfrm>
            <a:off x="2283867" y="2031326"/>
            <a:ext cx="7644811" cy="4826674"/>
            <a:chOff x="2283867" y="2031326"/>
            <a:chExt cx="7644811" cy="4826674"/>
          </a:xfrm>
        </p:grpSpPr>
        <p:pic>
          <p:nvPicPr>
            <p:cNvPr id="9" name="Picture 8">
              <a:extLst>
                <a:ext uri="{FF2B5EF4-FFF2-40B4-BE49-F238E27FC236}">
                  <a16:creationId xmlns:a16="http://schemas.microsoft.com/office/drawing/2014/main" id="{5CDB7238-6563-D87F-D9E3-8AF40A6F7E86}"/>
                </a:ext>
              </a:extLst>
            </p:cNvPr>
            <p:cNvPicPr>
              <a:picLocks noChangeAspect="1"/>
            </p:cNvPicPr>
            <p:nvPr/>
          </p:nvPicPr>
          <p:blipFill>
            <a:blip r:embed="rId2">
              <a:extLst>
                <a:ext uri="{28A0092B-C50C-407E-A947-70E740481C1C}">
                  <a14:useLocalDpi xmlns:a14="http://schemas.microsoft.com/office/drawing/2010/main" val="0"/>
                </a:ext>
              </a:extLst>
            </a:blip>
            <a:srcRect l="549" r="36748" b="29620"/>
            <a:stretch/>
          </p:blipFill>
          <p:spPr>
            <a:xfrm>
              <a:off x="2283867" y="2031326"/>
              <a:ext cx="7644811" cy="4826674"/>
            </a:xfrm>
            <a:prstGeom prst="rect">
              <a:avLst/>
            </a:prstGeom>
          </p:spPr>
        </p:pic>
        <p:sp>
          <p:nvSpPr>
            <p:cNvPr id="8" name="Rectangle 7">
              <a:extLst>
                <a:ext uri="{FF2B5EF4-FFF2-40B4-BE49-F238E27FC236}">
                  <a16:creationId xmlns:a16="http://schemas.microsoft.com/office/drawing/2014/main" id="{B603B7AA-87D9-15BF-BB83-832A5401DF5A}"/>
                </a:ext>
              </a:extLst>
            </p:cNvPr>
            <p:cNvSpPr/>
            <p:nvPr/>
          </p:nvSpPr>
          <p:spPr>
            <a:xfrm>
              <a:off x="3902357" y="5100771"/>
              <a:ext cx="724508" cy="28504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39453ABB-068F-55F4-CACA-BF0EEDE390A1}"/>
                </a:ext>
              </a:extLst>
            </p:cNvPr>
            <p:cNvSpPr/>
            <p:nvPr/>
          </p:nvSpPr>
          <p:spPr>
            <a:xfrm flipH="1">
              <a:off x="4692166" y="5001789"/>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4" name="TextBox 13">
            <a:extLst>
              <a:ext uri="{FF2B5EF4-FFF2-40B4-BE49-F238E27FC236}">
                <a16:creationId xmlns:a16="http://schemas.microsoft.com/office/drawing/2014/main" id="{0E31E769-6C2B-067A-0F84-D4B7D964AFA6}"/>
              </a:ext>
            </a:extLst>
          </p:cNvPr>
          <p:cNvSpPr txBox="1"/>
          <p:nvPr/>
        </p:nvSpPr>
        <p:spPr>
          <a:xfrm>
            <a:off x="9089136" y="2360390"/>
            <a:ext cx="2770906"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בעקרון מומלץ לבחור שהתוכנה תתקין חבילות חדשות באופן אוטומטי ("</a:t>
            </a:r>
            <a:r>
              <a:rPr lang="en-US" sz="2000" dirty="0">
                <a:solidFill>
                  <a:srgbClr val="084149"/>
                </a:solidFill>
                <a:latin typeface="Suez One" panose="00000500000000000000" pitchFamily="2" charset="-79"/>
                <a:cs typeface="Suez One" panose="00000500000000000000" pitchFamily="2" charset="-79"/>
              </a:rPr>
              <a:t>Always</a:t>
            </a:r>
            <a:r>
              <a:rPr lang="he-IL" sz="2000" dirty="0">
                <a:solidFill>
                  <a:srgbClr val="084149"/>
                </a:solidFill>
                <a:latin typeface="Suez One" panose="00000500000000000000" pitchFamily="2" charset="-79"/>
                <a:cs typeface="Suez One" panose="00000500000000000000" pitchFamily="2" charset="-79"/>
              </a:rPr>
              <a:t>"), אנו בוחרים אחרת רק לצורך ההתקנה של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ולאחר ההתקנה נשנה זאת.</a:t>
            </a:r>
          </a:p>
        </p:txBody>
      </p:sp>
    </p:spTree>
    <p:extLst>
      <p:ext uri="{BB962C8B-B14F-4D97-AF65-F5344CB8AC3E}">
        <p14:creationId xmlns:p14="http://schemas.microsoft.com/office/powerpoint/2010/main" val="1397141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818AD29-E555-C6ED-D009-B23899ED971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56D1757-1ECD-8F95-391C-CA7B7701B39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EE31370A-6EBF-19A6-B126-64029472101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ונסמן ב-"</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את האפשרות "</a:t>
            </a:r>
            <a:r>
              <a:rPr lang="en-US" sz="2400" dirty="0">
                <a:solidFill>
                  <a:srgbClr val="084149"/>
                </a:solidFill>
                <a:latin typeface="Heebo" pitchFamily="2" charset="-79"/>
                <a:cs typeface="Heebo" pitchFamily="2" charset="-79"/>
              </a:rPr>
              <a:t>Scroll below end of document</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בכך יתאפשר לנו להמשיך לגלול את המסך גם בסוף המסמך, כך שהשורה האחרונה תופיע בגובה סביר על המסך (ולא בתחתיתו).</a:t>
            </a:r>
          </a:p>
        </p:txBody>
      </p:sp>
      <p:grpSp>
        <p:nvGrpSpPr>
          <p:cNvPr id="6" name="Group 5">
            <a:extLst>
              <a:ext uri="{FF2B5EF4-FFF2-40B4-BE49-F238E27FC236}">
                <a16:creationId xmlns:a16="http://schemas.microsoft.com/office/drawing/2014/main" id="{95D0AC66-FED2-63E0-71BD-CB4A84BBA750}"/>
              </a:ext>
            </a:extLst>
          </p:cNvPr>
          <p:cNvGrpSpPr/>
          <p:nvPr/>
        </p:nvGrpSpPr>
        <p:grpSpPr>
          <a:xfrm>
            <a:off x="1249489" y="2400656"/>
            <a:ext cx="9692640" cy="4457343"/>
            <a:chOff x="1249489" y="2400656"/>
            <a:chExt cx="9692640" cy="4457343"/>
          </a:xfrm>
        </p:grpSpPr>
        <p:pic>
          <p:nvPicPr>
            <p:cNvPr id="3" name="Picture 2">
              <a:extLst>
                <a:ext uri="{FF2B5EF4-FFF2-40B4-BE49-F238E27FC236}">
                  <a16:creationId xmlns:a16="http://schemas.microsoft.com/office/drawing/2014/main" id="{DD665607-33F4-7D4D-458C-53A137ED4292}"/>
                </a:ext>
              </a:extLst>
            </p:cNvPr>
            <p:cNvPicPr>
              <a:picLocks noChangeAspect="1"/>
            </p:cNvPicPr>
            <p:nvPr/>
          </p:nvPicPr>
          <p:blipFill>
            <a:blip r:embed="rId2"/>
            <a:srcRect t="6775" b="11472"/>
            <a:stretch/>
          </p:blipFill>
          <p:spPr>
            <a:xfrm>
              <a:off x="1249489" y="2400656"/>
              <a:ext cx="9692640" cy="4457343"/>
            </a:xfrm>
            <a:prstGeom prst="rect">
              <a:avLst/>
            </a:prstGeom>
          </p:spPr>
        </p:pic>
        <p:sp>
          <p:nvSpPr>
            <p:cNvPr id="5" name="Arrow: Right 4">
              <a:extLst>
                <a:ext uri="{FF2B5EF4-FFF2-40B4-BE49-F238E27FC236}">
                  <a16:creationId xmlns:a16="http://schemas.microsoft.com/office/drawing/2014/main" id="{02588885-2575-7DAA-8258-5231244ACFF9}"/>
                </a:ext>
              </a:extLst>
            </p:cNvPr>
            <p:cNvSpPr/>
            <p:nvPr/>
          </p:nvSpPr>
          <p:spPr>
            <a:xfrm flipH="1">
              <a:off x="6185045" y="322513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1CFE3E92-B636-1EC5-26FF-6A5039BE66FB}"/>
                </a:ext>
              </a:extLst>
            </p:cNvPr>
            <p:cNvSpPr/>
            <p:nvPr/>
          </p:nvSpPr>
          <p:spPr>
            <a:xfrm>
              <a:off x="4547499" y="3336651"/>
              <a:ext cx="1538227" cy="2593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8130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4BA24D7-F485-7D6D-B796-C6D7FDFD48F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8FA80C5-3BC3-5A06-0705-44A2F68F3F7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140EAFC0-B81C-2934-5DC2-1945AC465A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נעבור אל "</a:t>
            </a:r>
            <a:r>
              <a:rPr lang="en-US" sz="2400" dirty="0">
                <a:solidFill>
                  <a:srgbClr val="084149"/>
                </a:solidFill>
                <a:latin typeface="Heebo" pitchFamily="2" charset="-79"/>
                <a:cs typeface="Heebo" pitchFamily="2" charset="-79"/>
              </a:rPr>
              <a:t>Look &amp; feel</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Document Handling</a:t>
            </a:r>
            <a:r>
              <a:rPr lang="he-IL" sz="2400" dirty="0">
                <a:solidFill>
                  <a:srgbClr val="084149"/>
                </a:solidFill>
                <a:latin typeface="Heebo" pitchFamily="2" charset="-79"/>
                <a:cs typeface="Heebo" pitchFamily="2" charset="-79"/>
              </a:rPr>
              <a:t>"...</a:t>
            </a:r>
          </a:p>
        </p:txBody>
      </p:sp>
      <p:grpSp>
        <p:nvGrpSpPr>
          <p:cNvPr id="8" name="Group 7">
            <a:extLst>
              <a:ext uri="{FF2B5EF4-FFF2-40B4-BE49-F238E27FC236}">
                <a16:creationId xmlns:a16="http://schemas.microsoft.com/office/drawing/2014/main" id="{6B7EAF11-2A68-12D3-4A97-ECC7798B67DE}"/>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7693C677-2634-9243-6C86-EAF69960C7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80B7826A-B382-626D-58D5-1EBDB33DC8DB}"/>
                </a:ext>
              </a:extLst>
            </p:cNvPr>
            <p:cNvSpPr/>
            <p:nvPr/>
          </p:nvSpPr>
          <p:spPr>
            <a:xfrm>
              <a:off x="2140112" y="3148077"/>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AB973A3D-ABB1-D7F2-5ACA-3D63932CDB6A}"/>
                </a:ext>
              </a:extLst>
            </p:cNvPr>
            <p:cNvSpPr/>
            <p:nvPr/>
          </p:nvSpPr>
          <p:spPr>
            <a:xfrm>
              <a:off x="3201584" y="2956511"/>
              <a:ext cx="1216304" cy="8654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212010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CFF277-7F28-66D6-8D19-FB966538DCE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F37988-E760-C8BF-F60B-0B6E5E3EE24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3DD423F1-A633-3534-0308-E863521D82CA}"/>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ושם 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מן האפשרות "</a:t>
            </a:r>
            <a:r>
              <a:rPr lang="en-US" sz="2400" dirty="0">
                <a:solidFill>
                  <a:srgbClr val="084149"/>
                </a:solidFill>
                <a:latin typeface="Heebo" pitchFamily="2" charset="-79"/>
                <a:cs typeface="Heebo" pitchFamily="2" charset="-79"/>
              </a:rPr>
              <a:t>Backup </a:t>
            </a:r>
            <a:r>
              <a:rPr lang="en-US" sz="2400" dirty="0" err="1">
                <a:solidFill>
                  <a:srgbClr val="084149"/>
                </a:solidFill>
                <a:latin typeface="Heebo" pitchFamily="2" charset="-79"/>
                <a:cs typeface="Heebo" pitchFamily="2" charset="-79"/>
              </a:rPr>
              <a:t>orginal</a:t>
            </a:r>
            <a:r>
              <a:rPr lang="en-US" sz="2400" dirty="0">
                <a:solidFill>
                  <a:srgbClr val="084149"/>
                </a:solidFill>
                <a:latin typeface="Heebo" pitchFamily="2" charset="-79"/>
                <a:cs typeface="Heebo" pitchFamily="2" charset="-79"/>
              </a:rPr>
              <a:t> file when saving</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 בכך נמנע מ-</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להחזיק את כל מסמך בשני עותקים: אחד כפי שהיה לפני השמירה האחרונה, והאחר כפי שהוא לאחריה.</a:t>
            </a:r>
          </a:p>
        </p:txBody>
      </p:sp>
      <p:grpSp>
        <p:nvGrpSpPr>
          <p:cNvPr id="10" name="Group 9">
            <a:extLst>
              <a:ext uri="{FF2B5EF4-FFF2-40B4-BE49-F238E27FC236}">
                <a16:creationId xmlns:a16="http://schemas.microsoft.com/office/drawing/2014/main" id="{C5222494-CEDC-8A02-CEC1-414F4DE2ED87}"/>
              </a:ext>
            </a:extLst>
          </p:cNvPr>
          <p:cNvGrpSpPr/>
          <p:nvPr/>
        </p:nvGrpSpPr>
        <p:grpSpPr>
          <a:xfrm>
            <a:off x="1249489" y="2400654"/>
            <a:ext cx="9692640" cy="4457345"/>
            <a:chOff x="1249489" y="2400654"/>
            <a:chExt cx="9692640" cy="4457345"/>
          </a:xfrm>
        </p:grpSpPr>
        <p:pic>
          <p:nvPicPr>
            <p:cNvPr id="9" name="Picture 8">
              <a:extLst>
                <a:ext uri="{FF2B5EF4-FFF2-40B4-BE49-F238E27FC236}">
                  <a16:creationId xmlns:a16="http://schemas.microsoft.com/office/drawing/2014/main" id="{DC002C7C-3F91-12EB-CF34-FD31D08C5731}"/>
                </a:ext>
              </a:extLst>
            </p:cNvPr>
            <p:cNvPicPr>
              <a:picLocks noChangeAspect="1"/>
            </p:cNvPicPr>
            <p:nvPr/>
          </p:nvPicPr>
          <p:blipFill>
            <a:blip r:embed="rId2"/>
            <a:srcRect t="6774" b="11472"/>
            <a:stretch/>
          </p:blipFill>
          <p:spPr>
            <a:xfrm>
              <a:off x="1249489" y="2400654"/>
              <a:ext cx="9692640" cy="4457345"/>
            </a:xfrm>
            <a:prstGeom prst="rect">
              <a:avLst/>
            </a:prstGeom>
          </p:spPr>
        </p:pic>
        <p:sp>
          <p:nvSpPr>
            <p:cNvPr id="2" name="Arrow: Right 1">
              <a:extLst>
                <a:ext uri="{FF2B5EF4-FFF2-40B4-BE49-F238E27FC236}">
                  <a16:creationId xmlns:a16="http://schemas.microsoft.com/office/drawing/2014/main" id="{B3718FBD-899B-7575-8777-1B731EAB235F}"/>
                </a:ext>
              </a:extLst>
            </p:cNvPr>
            <p:cNvSpPr/>
            <p:nvPr/>
          </p:nvSpPr>
          <p:spPr>
            <a:xfrm flipH="1">
              <a:off x="6575463" y="387700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FA20B1D7-B705-2650-66F9-21598FF7DCF1}"/>
                </a:ext>
              </a:extLst>
            </p:cNvPr>
            <p:cNvSpPr/>
            <p:nvPr/>
          </p:nvSpPr>
          <p:spPr>
            <a:xfrm>
              <a:off x="4551453" y="3998795"/>
              <a:ext cx="1934966" cy="23415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55997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E5DC89C-51AB-66CF-D0EE-EB24A4EA3D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DC16E25-B8B6-FD10-F2C0-2E275370794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5D411424-3985-300E-C32D-F98A3F213C05}"/>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ההגדרות, ובכך סיימנו את ההתאמות הנוספות ואת </a:t>
            </a:r>
            <a:r>
              <a:rPr lang="he-IL" sz="2400">
                <a:solidFill>
                  <a:srgbClr val="084149"/>
                </a:solidFill>
                <a:latin typeface="Heebo" pitchFamily="2" charset="-79"/>
                <a:cs typeface="Heebo" pitchFamily="2" charset="-79"/>
              </a:rPr>
              <a:t>ההתקנה כולה.</a:t>
            </a:r>
            <a:endParaRPr lang="he-IL" sz="2400" dirty="0">
              <a:solidFill>
                <a:srgbClr val="084149"/>
              </a:solidFill>
              <a:latin typeface="Heebo" pitchFamily="2" charset="-79"/>
              <a:cs typeface="Heebo" pitchFamily="2" charset="-79"/>
            </a:endParaRPr>
          </a:p>
        </p:txBody>
      </p:sp>
      <p:grpSp>
        <p:nvGrpSpPr>
          <p:cNvPr id="8" name="Group 7">
            <a:extLst>
              <a:ext uri="{FF2B5EF4-FFF2-40B4-BE49-F238E27FC236}">
                <a16:creationId xmlns:a16="http://schemas.microsoft.com/office/drawing/2014/main" id="{A4428D2E-6069-4019-5A3F-5CAF4AB0BD13}"/>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0525CF10-E1F7-1903-1990-CED9701C2CD1}"/>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78559373-3453-1435-D802-E2AE3A959A06}"/>
                </a:ext>
              </a:extLst>
            </p:cNvPr>
            <p:cNvSpPr/>
            <p:nvPr/>
          </p:nvSpPr>
          <p:spPr>
            <a:xfrm>
              <a:off x="5948737" y="6157178"/>
              <a:ext cx="99153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F4AE5BED-500D-2E17-55D4-A7A421D0B915}"/>
                </a:ext>
              </a:extLst>
            </p:cNvPr>
            <p:cNvSpPr/>
            <p:nvPr/>
          </p:nvSpPr>
          <p:spPr>
            <a:xfrm>
              <a:off x="7064665" y="6305883"/>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96822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מקורות</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1384995"/>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rPr>
              <a:t>כמעט כל מה שנכתב במצגת זו נכתב ע"פ </a:t>
            </a:r>
            <a:r>
              <a:rPr lang="he-IL" sz="2400" dirty="0" err="1">
                <a:solidFill>
                  <a:srgbClr val="084149"/>
                </a:solidFill>
                <a:latin typeface="Heebo" pitchFamily="2" charset="-79"/>
                <a:cs typeface="Heebo" pitchFamily="2" charset="-79"/>
                <a:hlinkClick r:id="rId2"/>
              </a:rPr>
              <a:t>המדליך</a:t>
            </a:r>
            <a:r>
              <a:rPr lang="he-IL" sz="2400" dirty="0">
                <a:solidFill>
                  <a:srgbClr val="084149"/>
                </a:solidFill>
                <a:latin typeface="Heebo" pitchFamily="2" charset="-79"/>
                <a:cs typeface="Heebo" pitchFamily="2" charset="-79"/>
              </a:rPr>
              <a:t> של מיכאל קלי.</a:t>
            </a:r>
          </a:p>
          <a:p>
            <a:pPr marL="342900" indent="-342900" algn="r" rtl="1">
              <a:buFont typeface="Arial" panose="020B0604020202020204" pitchFamily="34" charset="0"/>
              <a:buChar char="•"/>
            </a:pPr>
            <a:endParaRPr lang="he-IL" sz="12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rPr>
              <a:t>כל השאר נכתב בעקבות ניסוי </a:t>
            </a:r>
            <a:r>
              <a:rPr lang="he-IL" sz="2400">
                <a:solidFill>
                  <a:srgbClr val="084149"/>
                </a:solidFill>
                <a:latin typeface="Heebo" pitchFamily="2" charset="-79"/>
                <a:cs typeface="Heebo" pitchFamily="2" charset="-79"/>
              </a:rPr>
              <a:t>וטעייה</a:t>
            </a:r>
            <a:r>
              <a:rPr lang="he-IL" sz="2400" dirty="0">
                <a:solidFill>
                  <a:srgbClr val="084149"/>
                </a:solidFill>
                <a:latin typeface="Heebo" pitchFamily="2" charset="-79"/>
                <a:cs typeface="Heebo" pitchFamily="2" charset="-79"/>
              </a:rPr>
              <a:t> אישיים.</a:t>
            </a:r>
          </a:p>
        </p:txBody>
      </p:sp>
    </p:spTree>
    <p:extLst>
      <p:ext uri="{BB962C8B-B14F-4D97-AF65-F5344CB8AC3E}">
        <p14:creationId xmlns:p14="http://schemas.microsoft.com/office/powerpoint/2010/main" val="41738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BDA0736A-C244-B9FD-D001-C871248172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EAAFF85-B105-1844-91BA-F858F47594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2FC5FD2-B345-67E3-E4B7-D06E6911B1C0}"/>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ניכנס לכתובת: </a:t>
            </a:r>
            <a:r>
              <a:rPr lang="en-US" sz="2400" dirty="0">
                <a:solidFill>
                  <a:srgbClr val="084149"/>
                </a:solidFill>
                <a:latin typeface="Heebo" pitchFamily="2" charset="-79"/>
                <a:cs typeface="Heebo" pitchFamily="2" charset="-79"/>
                <a:hlinkClick r:id="rId2"/>
              </a:rPr>
              <a:t>https://www.lyx.org/Download#toc3</a:t>
            </a:r>
            <a:r>
              <a:rPr lang="he-IL" sz="2400" dirty="0">
                <a:solidFill>
                  <a:srgbClr val="084149"/>
                </a:solidFill>
                <a:latin typeface="Heebo" pitchFamily="2" charset="-79"/>
                <a:cs typeface="Heebo" pitchFamily="2" charset="-79"/>
              </a:rPr>
              <a:t>, ונוריד את קובץ ההתקנה העדכני ע"י לחיצה על הקישור המסומן בצילום המסך:</a:t>
            </a:r>
          </a:p>
        </p:txBody>
      </p:sp>
      <p:grpSp>
        <p:nvGrpSpPr>
          <p:cNvPr id="4" name="Group 3">
            <a:extLst>
              <a:ext uri="{FF2B5EF4-FFF2-40B4-BE49-F238E27FC236}">
                <a16:creationId xmlns:a16="http://schemas.microsoft.com/office/drawing/2014/main" id="{4380A186-2934-8EE4-AE53-9CE63E219CD9}"/>
              </a:ext>
            </a:extLst>
          </p:cNvPr>
          <p:cNvGrpSpPr/>
          <p:nvPr/>
        </p:nvGrpSpPr>
        <p:grpSpPr>
          <a:xfrm>
            <a:off x="2191820" y="2031327"/>
            <a:ext cx="7808359" cy="4826674"/>
            <a:chOff x="2191820" y="2031327"/>
            <a:chExt cx="7808359" cy="4826674"/>
          </a:xfrm>
        </p:grpSpPr>
        <p:pic>
          <p:nvPicPr>
            <p:cNvPr id="2" name="Picture 1">
              <a:extLst>
                <a:ext uri="{FF2B5EF4-FFF2-40B4-BE49-F238E27FC236}">
                  <a16:creationId xmlns:a16="http://schemas.microsoft.com/office/drawing/2014/main" id="{9239F9F3-C80F-299C-65AA-E6CFAA90D05F}"/>
                </a:ext>
              </a:extLst>
            </p:cNvPr>
            <p:cNvPicPr>
              <a:picLocks noChangeAspect="1"/>
            </p:cNvPicPr>
            <p:nvPr/>
          </p:nvPicPr>
          <p:blipFill>
            <a:blip r:embed="rId3"/>
            <a:srcRect l="17444" t="16630" r="18511" b="12991"/>
            <a:stretch/>
          </p:blipFill>
          <p:spPr>
            <a:xfrm>
              <a:off x="2191820" y="2031327"/>
              <a:ext cx="7808359" cy="4826674"/>
            </a:xfrm>
            <a:prstGeom prst="rect">
              <a:avLst/>
            </a:prstGeom>
          </p:spPr>
        </p:pic>
        <p:sp>
          <p:nvSpPr>
            <p:cNvPr id="3" name="Rectangle 2">
              <a:extLst>
                <a:ext uri="{FF2B5EF4-FFF2-40B4-BE49-F238E27FC236}">
                  <a16:creationId xmlns:a16="http://schemas.microsoft.com/office/drawing/2014/main" id="{928248F8-C08F-1773-19D5-5C19FF655682}"/>
                </a:ext>
              </a:extLst>
            </p:cNvPr>
            <p:cNvSpPr/>
            <p:nvPr/>
          </p:nvSpPr>
          <p:spPr>
            <a:xfrm>
              <a:off x="6330882" y="3038605"/>
              <a:ext cx="203228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2D265B4-1E5B-4B10-53BB-FF5763DF9EC3}"/>
                </a:ext>
              </a:extLst>
            </p:cNvPr>
            <p:cNvSpPr/>
            <p:nvPr/>
          </p:nvSpPr>
          <p:spPr>
            <a:xfrm flipH="1">
              <a:off x="8459497" y="2932270"/>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7939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8887145" y="830997"/>
            <a:ext cx="2054983"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שהקובץ ירד נריץ אותו </a:t>
            </a:r>
            <a:r>
              <a:rPr lang="he-IL" sz="2400" dirty="0" err="1">
                <a:solidFill>
                  <a:srgbClr val="084149"/>
                </a:solidFill>
                <a:latin typeface="Heebo" pitchFamily="2" charset="-79"/>
                <a:cs typeface="Heebo" pitchFamily="2" charset="-79"/>
              </a:rPr>
              <a:t>כאדמין</a:t>
            </a:r>
            <a:r>
              <a:rPr lang="he-IL" sz="2400" dirty="0">
                <a:solidFill>
                  <a:srgbClr val="084149"/>
                </a:solidFill>
                <a:latin typeface="Heebo" pitchFamily="2" charset="-79"/>
                <a:cs typeface="Heebo" pitchFamily="2" charset="-79"/>
              </a:rPr>
              <a:t>.</a:t>
            </a:r>
          </a:p>
        </p:txBody>
      </p:sp>
      <p:grpSp>
        <p:nvGrpSpPr>
          <p:cNvPr id="7" name="Group 6">
            <a:extLst>
              <a:ext uri="{FF2B5EF4-FFF2-40B4-BE49-F238E27FC236}">
                <a16:creationId xmlns:a16="http://schemas.microsoft.com/office/drawing/2014/main" id="{791F7AFB-F01D-B36A-DEDE-92AEB0494E39}"/>
              </a:ext>
            </a:extLst>
          </p:cNvPr>
          <p:cNvGrpSpPr/>
          <p:nvPr/>
        </p:nvGrpSpPr>
        <p:grpSpPr>
          <a:xfrm>
            <a:off x="1910992" y="830997"/>
            <a:ext cx="6976153" cy="6027003"/>
            <a:chOff x="2607923" y="830997"/>
            <a:chExt cx="6976153" cy="6027003"/>
          </a:xfrm>
        </p:grpSpPr>
        <p:pic>
          <p:nvPicPr>
            <p:cNvPr id="6" name="Picture 5">
              <a:extLst>
                <a:ext uri="{FF2B5EF4-FFF2-40B4-BE49-F238E27FC236}">
                  <a16:creationId xmlns:a16="http://schemas.microsoft.com/office/drawing/2014/main" id="{6BE0518E-EA9A-88D6-9FE7-62E733AEE738}"/>
                </a:ext>
              </a:extLst>
            </p:cNvPr>
            <p:cNvPicPr>
              <a:picLocks noChangeAspect="1"/>
            </p:cNvPicPr>
            <p:nvPr/>
          </p:nvPicPr>
          <p:blipFill>
            <a:blip r:embed="rId2"/>
            <a:srcRect l="16517" t="5751" r="26264" b="6367"/>
            <a:stretch/>
          </p:blipFill>
          <p:spPr>
            <a:xfrm>
              <a:off x="2607923" y="830997"/>
              <a:ext cx="6976153" cy="6027003"/>
            </a:xfrm>
            <a:prstGeom prst="rect">
              <a:avLst/>
            </a:prstGeom>
          </p:spPr>
        </p:pic>
        <p:sp>
          <p:nvSpPr>
            <p:cNvPr id="3" name="Rectangle 2">
              <a:extLst>
                <a:ext uri="{FF2B5EF4-FFF2-40B4-BE49-F238E27FC236}">
                  <a16:creationId xmlns:a16="http://schemas.microsoft.com/office/drawing/2014/main" id="{573ACB94-D18F-8A8C-FFDA-19E633E3E3F5}"/>
                </a:ext>
              </a:extLst>
            </p:cNvPr>
            <p:cNvSpPr/>
            <p:nvPr/>
          </p:nvSpPr>
          <p:spPr>
            <a:xfrm>
              <a:off x="4913054" y="2442708"/>
              <a:ext cx="203228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ACA6A85A-6553-9D32-8E45-1C4EC2BE5201}"/>
                </a:ext>
              </a:extLst>
            </p:cNvPr>
            <p:cNvSpPr/>
            <p:nvPr/>
          </p:nvSpPr>
          <p:spPr>
            <a:xfrm flipH="1">
              <a:off x="7041669" y="2336373"/>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97377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22CED82-BF12-6CC2-2271-CA1DB7F6325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44DAD00-AF4B-ED0E-825E-51992A7E61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D0DC62E1-2F6C-6A61-B3F4-87A73A57AC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ייתכן שנקבל את האזהרה שבצילום המסך, נלחץ על "</a:t>
            </a:r>
            <a:r>
              <a:rPr lang="en-US" sz="2400" dirty="0">
                <a:solidFill>
                  <a:srgbClr val="084149"/>
                </a:solidFill>
                <a:latin typeface="Heebo" pitchFamily="2" charset="-79"/>
                <a:cs typeface="Heebo" pitchFamily="2" charset="-79"/>
              </a:rPr>
              <a:t>More info</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F4069431-0231-21EA-A9D2-8C15E233298B}"/>
              </a:ext>
            </a:extLst>
          </p:cNvPr>
          <p:cNvGrpSpPr/>
          <p:nvPr/>
        </p:nvGrpSpPr>
        <p:grpSpPr>
          <a:xfrm>
            <a:off x="2130175" y="1661994"/>
            <a:ext cx="7931650" cy="5214135"/>
            <a:chOff x="2130175" y="1661994"/>
            <a:chExt cx="7931650" cy="5214135"/>
          </a:xfrm>
        </p:grpSpPr>
        <p:pic>
          <p:nvPicPr>
            <p:cNvPr id="2" name="Picture 1">
              <a:extLst>
                <a:ext uri="{FF2B5EF4-FFF2-40B4-BE49-F238E27FC236}">
                  <a16:creationId xmlns:a16="http://schemas.microsoft.com/office/drawing/2014/main" id="{AAA8F0F4-6597-AC01-6139-6763AC305F7D}"/>
                </a:ext>
              </a:extLst>
            </p:cNvPr>
            <p:cNvPicPr>
              <a:picLocks noChangeAspect="1"/>
            </p:cNvPicPr>
            <p:nvPr/>
          </p:nvPicPr>
          <p:blipFill>
            <a:blip r:embed="rId2"/>
            <a:srcRect l="16602" t="5093" r="18343" b="18877"/>
            <a:stretch/>
          </p:blipFill>
          <p:spPr>
            <a:xfrm>
              <a:off x="2130175" y="1661994"/>
              <a:ext cx="7931650" cy="5214135"/>
            </a:xfrm>
            <a:prstGeom prst="rect">
              <a:avLst/>
            </a:prstGeom>
          </p:spPr>
        </p:pic>
        <p:sp>
          <p:nvSpPr>
            <p:cNvPr id="8" name="Rectangle 7">
              <a:extLst>
                <a:ext uri="{FF2B5EF4-FFF2-40B4-BE49-F238E27FC236}">
                  <a16:creationId xmlns:a16="http://schemas.microsoft.com/office/drawing/2014/main" id="{962BC27E-1095-8B11-4F92-AEC021407D68}"/>
                </a:ext>
              </a:extLst>
            </p:cNvPr>
            <p:cNvSpPr/>
            <p:nvPr/>
          </p:nvSpPr>
          <p:spPr>
            <a:xfrm>
              <a:off x="3764058" y="3077134"/>
              <a:ext cx="828490" cy="31077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73D476B-054B-DAB4-24E7-041A056AB1D7}"/>
                </a:ext>
              </a:extLst>
            </p:cNvPr>
            <p:cNvSpPr/>
            <p:nvPr/>
          </p:nvSpPr>
          <p:spPr>
            <a:xfrm>
              <a:off x="2741183" y="299134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453903484"/>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8E"/>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3000</TotalTime>
  <Words>1562</Words>
  <Application>Microsoft Office PowerPoint</Application>
  <PresentationFormat>Widescreen</PresentationFormat>
  <Paragraphs>218</Paragraphs>
  <Slides>64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Heebo</vt:lpstr>
      <vt:lpstr>Suez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Sraya Ansbacher</dc:creator>
  <cp:lastModifiedBy>Sraya Ansbacher</cp:lastModifiedBy>
  <cp:revision>69</cp:revision>
  <dcterms:created xsi:type="dcterms:W3CDTF">2024-10-16T09:15:49Z</dcterms:created>
  <dcterms:modified xsi:type="dcterms:W3CDTF">2025-03-27T21:16:02Z</dcterms:modified>
</cp:coreProperties>
</file>